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Lst>
  <p:sldSz cx="18288000" cy="10287000"/>
  <p:notesSz cx="18288000" cy="10287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2376" y="9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5933440" cy="10287000"/>
          </a:xfrm>
          <a:custGeom>
            <a:avLst/>
            <a:gdLst/>
            <a:ahLst/>
            <a:cxnLst/>
            <a:rect l="l" t="t" r="r" b="b"/>
            <a:pathLst>
              <a:path w="5933440" h="10287000">
                <a:moveTo>
                  <a:pt x="0" y="10286999"/>
                </a:moveTo>
                <a:lnTo>
                  <a:pt x="5933342" y="10286999"/>
                </a:lnTo>
                <a:lnTo>
                  <a:pt x="5933342" y="0"/>
                </a:lnTo>
                <a:lnTo>
                  <a:pt x="0" y="0"/>
                </a:lnTo>
                <a:lnTo>
                  <a:pt x="0" y="10286999"/>
                </a:lnTo>
                <a:close/>
              </a:path>
            </a:pathLst>
          </a:custGeom>
          <a:solidFill>
            <a:srgbClr val="2E2A73"/>
          </a:solidFill>
        </p:spPr>
        <p:txBody>
          <a:bodyPr wrap="square" lIns="0" tIns="0" rIns="0" bIns="0" rtlCol="0"/>
          <a:lstStyle/>
          <a:p>
            <a:endParaRPr/>
          </a:p>
        </p:txBody>
      </p:sp>
      <p:sp>
        <p:nvSpPr>
          <p:cNvPr id="17" name="bk object 17"/>
          <p:cNvSpPr/>
          <p:nvPr/>
        </p:nvSpPr>
        <p:spPr>
          <a:xfrm>
            <a:off x="628650" y="12699"/>
            <a:ext cx="10609580" cy="10261600"/>
          </a:xfrm>
          <a:custGeom>
            <a:avLst/>
            <a:gdLst/>
            <a:ahLst/>
            <a:cxnLst/>
            <a:rect l="l" t="t" r="r" b="b"/>
            <a:pathLst>
              <a:path w="10609580" h="10261600">
                <a:moveTo>
                  <a:pt x="5694014" y="12699"/>
                </a:moveTo>
                <a:lnTo>
                  <a:pt x="4915369" y="12699"/>
                </a:lnTo>
                <a:lnTo>
                  <a:pt x="4963638" y="0"/>
                </a:lnTo>
                <a:lnTo>
                  <a:pt x="5645746" y="0"/>
                </a:lnTo>
                <a:lnTo>
                  <a:pt x="5694014" y="12699"/>
                </a:lnTo>
                <a:close/>
              </a:path>
              <a:path w="10609580" h="10261600">
                <a:moveTo>
                  <a:pt x="5838097" y="25399"/>
                </a:moveTo>
                <a:lnTo>
                  <a:pt x="4771286" y="25399"/>
                </a:lnTo>
                <a:lnTo>
                  <a:pt x="4819192" y="12699"/>
                </a:lnTo>
                <a:lnTo>
                  <a:pt x="5790192" y="12699"/>
                </a:lnTo>
                <a:lnTo>
                  <a:pt x="5838097" y="25399"/>
                </a:lnTo>
                <a:close/>
              </a:path>
              <a:path w="10609580" h="10261600">
                <a:moveTo>
                  <a:pt x="5981057" y="38099"/>
                </a:moveTo>
                <a:lnTo>
                  <a:pt x="4628327" y="38099"/>
                </a:lnTo>
                <a:lnTo>
                  <a:pt x="4675852" y="25399"/>
                </a:lnTo>
                <a:lnTo>
                  <a:pt x="5933532" y="25399"/>
                </a:lnTo>
                <a:lnTo>
                  <a:pt x="5981057" y="38099"/>
                </a:lnTo>
                <a:close/>
              </a:path>
              <a:path w="10609580" h="10261600">
                <a:moveTo>
                  <a:pt x="6075714" y="50799"/>
                </a:moveTo>
                <a:lnTo>
                  <a:pt x="4533670" y="50799"/>
                </a:lnTo>
                <a:lnTo>
                  <a:pt x="4580932" y="38099"/>
                </a:lnTo>
                <a:lnTo>
                  <a:pt x="6028452" y="38099"/>
                </a:lnTo>
                <a:lnTo>
                  <a:pt x="6075714" y="50799"/>
                </a:lnTo>
                <a:close/>
              </a:path>
              <a:path w="10609580" h="10261600">
                <a:moveTo>
                  <a:pt x="6169833" y="63499"/>
                </a:moveTo>
                <a:lnTo>
                  <a:pt x="4439550" y="63499"/>
                </a:lnTo>
                <a:lnTo>
                  <a:pt x="4486542" y="50799"/>
                </a:lnTo>
                <a:lnTo>
                  <a:pt x="6122842" y="50799"/>
                </a:lnTo>
                <a:lnTo>
                  <a:pt x="6169833" y="63499"/>
                </a:lnTo>
                <a:close/>
              </a:path>
              <a:path w="10609580" h="10261600">
                <a:moveTo>
                  <a:pt x="6309972" y="88899"/>
                </a:moveTo>
                <a:lnTo>
                  <a:pt x="4299412" y="88899"/>
                </a:lnTo>
                <a:lnTo>
                  <a:pt x="4392697" y="63499"/>
                </a:lnTo>
                <a:lnTo>
                  <a:pt x="6216687" y="63499"/>
                </a:lnTo>
                <a:lnTo>
                  <a:pt x="6309972" y="88899"/>
                </a:lnTo>
                <a:close/>
              </a:path>
              <a:path w="10609580" h="10261600">
                <a:moveTo>
                  <a:pt x="6540633" y="139699"/>
                </a:moveTo>
                <a:lnTo>
                  <a:pt x="4068750" y="139699"/>
                </a:lnTo>
                <a:lnTo>
                  <a:pt x="4252984" y="88899"/>
                </a:lnTo>
                <a:lnTo>
                  <a:pt x="6356399" y="88899"/>
                </a:lnTo>
                <a:lnTo>
                  <a:pt x="6540633" y="139699"/>
                </a:lnTo>
                <a:close/>
              </a:path>
              <a:path w="10609580" h="10261600">
                <a:moveTo>
                  <a:pt x="6586313" y="10134599"/>
                </a:moveTo>
                <a:lnTo>
                  <a:pt x="4023071" y="10134599"/>
                </a:lnTo>
                <a:lnTo>
                  <a:pt x="3619170" y="10020299"/>
                </a:lnTo>
                <a:lnTo>
                  <a:pt x="3575129" y="9994899"/>
                </a:lnTo>
                <a:lnTo>
                  <a:pt x="3400727" y="9944099"/>
                </a:lnTo>
                <a:lnTo>
                  <a:pt x="3357576" y="9918699"/>
                </a:lnTo>
                <a:lnTo>
                  <a:pt x="3271829" y="9893299"/>
                </a:lnTo>
                <a:lnTo>
                  <a:pt x="3229236" y="9867899"/>
                </a:lnTo>
                <a:lnTo>
                  <a:pt x="3144620" y="9842499"/>
                </a:lnTo>
                <a:lnTo>
                  <a:pt x="3102601" y="9817099"/>
                </a:lnTo>
                <a:lnTo>
                  <a:pt x="3060778" y="9804399"/>
                </a:lnTo>
                <a:lnTo>
                  <a:pt x="3019152" y="9778999"/>
                </a:lnTo>
                <a:lnTo>
                  <a:pt x="2977724" y="9766299"/>
                </a:lnTo>
                <a:lnTo>
                  <a:pt x="2895475" y="9715499"/>
                </a:lnTo>
                <a:lnTo>
                  <a:pt x="2854656" y="9702799"/>
                </a:lnTo>
                <a:lnTo>
                  <a:pt x="2814045" y="9677399"/>
                </a:lnTo>
                <a:lnTo>
                  <a:pt x="2773641" y="9664699"/>
                </a:lnTo>
                <a:lnTo>
                  <a:pt x="2653703" y="9588499"/>
                </a:lnTo>
                <a:lnTo>
                  <a:pt x="2614153" y="9575799"/>
                </a:lnTo>
                <a:lnTo>
                  <a:pt x="2419715" y="9448799"/>
                </a:lnTo>
                <a:lnTo>
                  <a:pt x="2381502" y="9436099"/>
                </a:lnTo>
                <a:lnTo>
                  <a:pt x="2230968" y="9334499"/>
                </a:lnTo>
                <a:lnTo>
                  <a:pt x="2157116" y="9283699"/>
                </a:lnTo>
                <a:lnTo>
                  <a:pt x="2120550" y="9245599"/>
                </a:lnTo>
                <a:lnTo>
                  <a:pt x="1976736" y="9143999"/>
                </a:lnTo>
                <a:lnTo>
                  <a:pt x="1941405" y="9118599"/>
                </a:lnTo>
                <a:lnTo>
                  <a:pt x="1906325" y="9080499"/>
                </a:lnTo>
                <a:lnTo>
                  <a:pt x="1802620" y="9004299"/>
                </a:lnTo>
                <a:lnTo>
                  <a:pt x="1768569" y="8966199"/>
                </a:lnTo>
                <a:lnTo>
                  <a:pt x="1701255" y="8915399"/>
                </a:lnTo>
                <a:lnTo>
                  <a:pt x="1667996" y="8877299"/>
                </a:lnTo>
                <a:lnTo>
                  <a:pt x="1602282" y="8826499"/>
                </a:lnTo>
                <a:lnTo>
                  <a:pt x="1569831" y="8788399"/>
                </a:lnTo>
                <a:lnTo>
                  <a:pt x="1537654" y="8762999"/>
                </a:lnTo>
                <a:lnTo>
                  <a:pt x="1505751" y="8724899"/>
                </a:lnTo>
                <a:lnTo>
                  <a:pt x="1474127" y="8699499"/>
                </a:lnTo>
                <a:lnTo>
                  <a:pt x="1442781" y="8661399"/>
                </a:lnTo>
                <a:lnTo>
                  <a:pt x="1411716" y="8635999"/>
                </a:lnTo>
                <a:lnTo>
                  <a:pt x="1380934" y="8597899"/>
                </a:lnTo>
                <a:lnTo>
                  <a:pt x="1350436" y="8559799"/>
                </a:lnTo>
                <a:lnTo>
                  <a:pt x="1320226" y="8534399"/>
                </a:lnTo>
                <a:lnTo>
                  <a:pt x="1290304" y="8496299"/>
                </a:lnTo>
                <a:lnTo>
                  <a:pt x="1260672" y="8470899"/>
                </a:lnTo>
                <a:lnTo>
                  <a:pt x="1231333" y="8432799"/>
                </a:lnTo>
                <a:lnTo>
                  <a:pt x="1202289" y="8394699"/>
                </a:lnTo>
                <a:lnTo>
                  <a:pt x="1173540" y="8369299"/>
                </a:lnTo>
                <a:lnTo>
                  <a:pt x="1145090" y="8331199"/>
                </a:lnTo>
                <a:lnTo>
                  <a:pt x="1116939" y="8293099"/>
                </a:lnTo>
                <a:lnTo>
                  <a:pt x="1089091" y="8254999"/>
                </a:lnTo>
                <a:lnTo>
                  <a:pt x="1061546" y="8229599"/>
                </a:lnTo>
                <a:lnTo>
                  <a:pt x="1034307" y="8191499"/>
                </a:lnTo>
                <a:lnTo>
                  <a:pt x="1007376" y="8153399"/>
                </a:lnTo>
                <a:lnTo>
                  <a:pt x="980754" y="8115299"/>
                </a:lnTo>
                <a:lnTo>
                  <a:pt x="954444" y="8077199"/>
                </a:lnTo>
                <a:lnTo>
                  <a:pt x="928447" y="8039099"/>
                </a:lnTo>
                <a:lnTo>
                  <a:pt x="902765" y="8013699"/>
                </a:lnTo>
                <a:lnTo>
                  <a:pt x="877400" y="7975599"/>
                </a:lnTo>
                <a:lnTo>
                  <a:pt x="852355" y="7937499"/>
                </a:lnTo>
                <a:lnTo>
                  <a:pt x="827630" y="7899399"/>
                </a:lnTo>
                <a:lnTo>
                  <a:pt x="803228" y="7861299"/>
                </a:lnTo>
                <a:lnTo>
                  <a:pt x="779151" y="7823199"/>
                </a:lnTo>
                <a:lnTo>
                  <a:pt x="755401" y="7785099"/>
                </a:lnTo>
                <a:lnTo>
                  <a:pt x="731979" y="7746999"/>
                </a:lnTo>
                <a:lnTo>
                  <a:pt x="708888" y="7708899"/>
                </a:lnTo>
                <a:lnTo>
                  <a:pt x="686129" y="7670799"/>
                </a:lnTo>
                <a:lnTo>
                  <a:pt x="663705" y="7632699"/>
                </a:lnTo>
                <a:lnTo>
                  <a:pt x="641617" y="7594599"/>
                </a:lnTo>
                <a:lnTo>
                  <a:pt x="619866" y="7556499"/>
                </a:lnTo>
                <a:lnTo>
                  <a:pt x="598456" y="7518399"/>
                </a:lnTo>
                <a:lnTo>
                  <a:pt x="577388" y="7467599"/>
                </a:lnTo>
                <a:lnTo>
                  <a:pt x="556663" y="7429499"/>
                </a:lnTo>
                <a:lnTo>
                  <a:pt x="536285" y="7391399"/>
                </a:lnTo>
                <a:lnTo>
                  <a:pt x="516253" y="7353299"/>
                </a:lnTo>
                <a:lnTo>
                  <a:pt x="496572" y="7315199"/>
                </a:lnTo>
                <a:lnTo>
                  <a:pt x="477242" y="7277099"/>
                </a:lnTo>
                <a:lnTo>
                  <a:pt x="458265" y="7226299"/>
                </a:lnTo>
                <a:lnTo>
                  <a:pt x="439643" y="7188199"/>
                </a:lnTo>
                <a:lnTo>
                  <a:pt x="421379" y="7150099"/>
                </a:lnTo>
                <a:lnTo>
                  <a:pt x="403473" y="7111999"/>
                </a:lnTo>
                <a:lnTo>
                  <a:pt x="385929" y="7061199"/>
                </a:lnTo>
                <a:lnTo>
                  <a:pt x="368747" y="7023099"/>
                </a:lnTo>
                <a:lnTo>
                  <a:pt x="351930" y="6984999"/>
                </a:lnTo>
                <a:lnTo>
                  <a:pt x="335480" y="6946899"/>
                </a:lnTo>
                <a:lnTo>
                  <a:pt x="319398" y="6896099"/>
                </a:lnTo>
                <a:lnTo>
                  <a:pt x="303687" y="6857999"/>
                </a:lnTo>
                <a:lnTo>
                  <a:pt x="288349" y="6819899"/>
                </a:lnTo>
                <a:lnTo>
                  <a:pt x="273384" y="6769099"/>
                </a:lnTo>
                <a:lnTo>
                  <a:pt x="258796" y="6730999"/>
                </a:lnTo>
                <a:lnTo>
                  <a:pt x="244586" y="6680199"/>
                </a:lnTo>
                <a:lnTo>
                  <a:pt x="230755" y="6642099"/>
                </a:lnTo>
                <a:lnTo>
                  <a:pt x="217307" y="6603999"/>
                </a:lnTo>
                <a:lnTo>
                  <a:pt x="204243" y="6553199"/>
                </a:lnTo>
                <a:lnTo>
                  <a:pt x="191564" y="6515099"/>
                </a:lnTo>
                <a:lnTo>
                  <a:pt x="179273" y="6464299"/>
                </a:lnTo>
                <a:lnTo>
                  <a:pt x="167371" y="6426199"/>
                </a:lnTo>
                <a:lnTo>
                  <a:pt x="155861" y="6375399"/>
                </a:lnTo>
                <a:lnTo>
                  <a:pt x="144744" y="6337299"/>
                </a:lnTo>
                <a:lnTo>
                  <a:pt x="134022" y="6286499"/>
                </a:lnTo>
                <a:lnTo>
                  <a:pt x="123697" y="6248399"/>
                </a:lnTo>
                <a:lnTo>
                  <a:pt x="113772" y="6197599"/>
                </a:lnTo>
                <a:lnTo>
                  <a:pt x="104247" y="6159499"/>
                </a:lnTo>
                <a:lnTo>
                  <a:pt x="95126" y="6108699"/>
                </a:lnTo>
                <a:lnTo>
                  <a:pt x="86409" y="6070599"/>
                </a:lnTo>
                <a:lnTo>
                  <a:pt x="78098" y="6019799"/>
                </a:lnTo>
                <a:lnTo>
                  <a:pt x="70197" y="5981699"/>
                </a:lnTo>
                <a:lnTo>
                  <a:pt x="62705" y="5930899"/>
                </a:lnTo>
                <a:lnTo>
                  <a:pt x="55626" y="5880099"/>
                </a:lnTo>
                <a:lnTo>
                  <a:pt x="48962" y="5841999"/>
                </a:lnTo>
                <a:lnTo>
                  <a:pt x="42713" y="5791199"/>
                </a:lnTo>
                <a:lnTo>
                  <a:pt x="36883" y="5753099"/>
                </a:lnTo>
                <a:lnTo>
                  <a:pt x="31472" y="5702299"/>
                </a:lnTo>
                <a:lnTo>
                  <a:pt x="26484" y="5651499"/>
                </a:lnTo>
                <a:lnTo>
                  <a:pt x="21919" y="5613399"/>
                </a:lnTo>
                <a:lnTo>
                  <a:pt x="17780" y="5562599"/>
                </a:lnTo>
                <a:lnTo>
                  <a:pt x="14069" y="5511799"/>
                </a:lnTo>
                <a:lnTo>
                  <a:pt x="10787" y="5473699"/>
                </a:lnTo>
                <a:lnTo>
                  <a:pt x="7936" y="5422899"/>
                </a:lnTo>
                <a:lnTo>
                  <a:pt x="5519" y="5372099"/>
                </a:lnTo>
                <a:lnTo>
                  <a:pt x="3537" y="5321299"/>
                </a:lnTo>
                <a:lnTo>
                  <a:pt x="1992" y="5283199"/>
                </a:lnTo>
                <a:lnTo>
                  <a:pt x="886" y="5232399"/>
                </a:lnTo>
                <a:lnTo>
                  <a:pt x="222" y="5181599"/>
                </a:lnTo>
                <a:lnTo>
                  <a:pt x="0" y="5143499"/>
                </a:lnTo>
                <a:lnTo>
                  <a:pt x="222" y="5092699"/>
                </a:lnTo>
                <a:lnTo>
                  <a:pt x="886" y="5041899"/>
                </a:lnTo>
                <a:lnTo>
                  <a:pt x="1992" y="4991099"/>
                </a:lnTo>
                <a:lnTo>
                  <a:pt x="3537" y="4952999"/>
                </a:lnTo>
                <a:lnTo>
                  <a:pt x="5519" y="4902199"/>
                </a:lnTo>
                <a:lnTo>
                  <a:pt x="7936" y="4851399"/>
                </a:lnTo>
                <a:lnTo>
                  <a:pt x="10787" y="4800599"/>
                </a:lnTo>
                <a:lnTo>
                  <a:pt x="14069" y="4762499"/>
                </a:lnTo>
                <a:lnTo>
                  <a:pt x="17780" y="4711699"/>
                </a:lnTo>
                <a:lnTo>
                  <a:pt x="21919" y="4660899"/>
                </a:lnTo>
                <a:lnTo>
                  <a:pt x="26484" y="4622799"/>
                </a:lnTo>
                <a:lnTo>
                  <a:pt x="31472" y="4571999"/>
                </a:lnTo>
                <a:lnTo>
                  <a:pt x="36883" y="4521199"/>
                </a:lnTo>
                <a:lnTo>
                  <a:pt x="42713" y="4483099"/>
                </a:lnTo>
                <a:lnTo>
                  <a:pt x="48962" y="4432299"/>
                </a:lnTo>
                <a:lnTo>
                  <a:pt x="55626" y="4394199"/>
                </a:lnTo>
                <a:lnTo>
                  <a:pt x="62705" y="4343399"/>
                </a:lnTo>
                <a:lnTo>
                  <a:pt x="70197" y="4292599"/>
                </a:lnTo>
                <a:lnTo>
                  <a:pt x="78098" y="4254499"/>
                </a:lnTo>
                <a:lnTo>
                  <a:pt x="86409" y="4203699"/>
                </a:lnTo>
                <a:lnTo>
                  <a:pt x="95126" y="4165599"/>
                </a:lnTo>
                <a:lnTo>
                  <a:pt x="104247" y="4114799"/>
                </a:lnTo>
                <a:lnTo>
                  <a:pt x="113772" y="4076699"/>
                </a:lnTo>
                <a:lnTo>
                  <a:pt x="123697" y="4025899"/>
                </a:lnTo>
                <a:lnTo>
                  <a:pt x="134022" y="3987799"/>
                </a:lnTo>
                <a:lnTo>
                  <a:pt x="144744" y="3936999"/>
                </a:lnTo>
                <a:lnTo>
                  <a:pt x="155861" y="3898899"/>
                </a:lnTo>
                <a:lnTo>
                  <a:pt x="167371" y="3848099"/>
                </a:lnTo>
                <a:lnTo>
                  <a:pt x="179273" y="3809999"/>
                </a:lnTo>
                <a:lnTo>
                  <a:pt x="191564" y="3759199"/>
                </a:lnTo>
                <a:lnTo>
                  <a:pt x="204243" y="3721099"/>
                </a:lnTo>
                <a:lnTo>
                  <a:pt x="217307" y="3670299"/>
                </a:lnTo>
                <a:lnTo>
                  <a:pt x="230755" y="3632199"/>
                </a:lnTo>
                <a:lnTo>
                  <a:pt x="244586" y="3594099"/>
                </a:lnTo>
                <a:lnTo>
                  <a:pt x="258796" y="3543299"/>
                </a:lnTo>
                <a:lnTo>
                  <a:pt x="273384" y="3505199"/>
                </a:lnTo>
                <a:lnTo>
                  <a:pt x="288349" y="3454399"/>
                </a:lnTo>
                <a:lnTo>
                  <a:pt x="303687" y="3416299"/>
                </a:lnTo>
                <a:lnTo>
                  <a:pt x="319398" y="3378199"/>
                </a:lnTo>
                <a:lnTo>
                  <a:pt x="335480" y="3327399"/>
                </a:lnTo>
                <a:lnTo>
                  <a:pt x="351930" y="3289299"/>
                </a:lnTo>
                <a:lnTo>
                  <a:pt x="368747" y="3251199"/>
                </a:lnTo>
                <a:lnTo>
                  <a:pt x="385929" y="3213099"/>
                </a:lnTo>
                <a:lnTo>
                  <a:pt x="403473" y="3162299"/>
                </a:lnTo>
                <a:lnTo>
                  <a:pt x="421379" y="3124199"/>
                </a:lnTo>
                <a:lnTo>
                  <a:pt x="439643" y="3086099"/>
                </a:lnTo>
                <a:lnTo>
                  <a:pt x="458265" y="3047999"/>
                </a:lnTo>
                <a:lnTo>
                  <a:pt x="477242" y="2997199"/>
                </a:lnTo>
                <a:lnTo>
                  <a:pt x="496572" y="2959099"/>
                </a:lnTo>
                <a:lnTo>
                  <a:pt x="516253" y="2920999"/>
                </a:lnTo>
                <a:lnTo>
                  <a:pt x="536285" y="2882899"/>
                </a:lnTo>
                <a:lnTo>
                  <a:pt x="556663" y="2844799"/>
                </a:lnTo>
                <a:lnTo>
                  <a:pt x="577388" y="2806699"/>
                </a:lnTo>
                <a:lnTo>
                  <a:pt x="598456" y="2755899"/>
                </a:lnTo>
                <a:lnTo>
                  <a:pt x="619866" y="2717799"/>
                </a:lnTo>
                <a:lnTo>
                  <a:pt x="641617" y="2679699"/>
                </a:lnTo>
                <a:lnTo>
                  <a:pt x="663705" y="2641599"/>
                </a:lnTo>
                <a:lnTo>
                  <a:pt x="686129" y="2603499"/>
                </a:lnTo>
                <a:lnTo>
                  <a:pt x="708888" y="2565399"/>
                </a:lnTo>
                <a:lnTo>
                  <a:pt x="731979" y="2527299"/>
                </a:lnTo>
                <a:lnTo>
                  <a:pt x="755401" y="2489199"/>
                </a:lnTo>
                <a:lnTo>
                  <a:pt x="779151" y="2451099"/>
                </a:lnTo>
                <a:lnTo>
                  <a:pt x="803228" y="2412999"/>
                </a:lnTo>
                <a:lnTo>
                  <a:pt x="827630" y="2374899"/>
                </a:lnTo>
                <a:lnTo>
                  <a:pt x="852355" y="2336799"/>
                </a:lnTo>
                <a:lnTo>
                  <a:pt x="877400" y="2298699"/>
                </a:lnTo>
                <a:lnTo>
                  <a:pt x="902765" y="2260599"/>
                </a:lnTo>
                <a:lnTo>
                  <a:pt x="928447" y="2235199"/>
                </a:lnTo>
                <a:lnTo>
                  <a:pt x="954444" y="2197099"/>
                </a:lnTo>
                <a:lnTo>
                  <a:pt x="980754" y="2158999"/>
                </a:lnTo>
                <a:lnTo>
                  <a:pt x="1007376" y="2120899"/>
                </a:lnTo>
                <a:lnTo>
                  <a:pt x="1034307" y="2082799"/>
                </a:lnTo>
                <a:lnTo>
                  <a:pt x="1061546" y="2044699"/>
                </a:lnTo>
                <a:lnTo>
                  <a:pt x="1089091" y="2019299"/>
                </a:lnTo>
                <a:lnTo>
                  <a:pt x="1116939" y="1981199"/>
                </a:lnTo>
                <a:lnTo>
                  <a:pt x="1145090" y="1943099"/>
                </a:lnTo>
                <a:lnTo>
                  <a:pt x="1173540" y="1904999"/>
                </a:lnTo>
                <a:lnTo>
                  <a:pt x="1202289" y="1879599"/>
                </a:lnTo>
                <a:lnTo>
                  <a:pt x="1231333" y="1841499"/>
                </a:lnTo>
                <a:lnTo>
                  <a:pt x="1260672" y="1803399"/>
                </a:lnTo>
                <a:lnTo>
                  <a:pt x="1290304" y="1777999"/>
                </a:lnTo>
                <a:lnTo>
                  <a:pt x="1320226" y="1739899"/>
                </a:lnTo>
                <a:lnTo>
                  <a:pt x="1350436" y="1714499"/>
                </a:lnTo>
                <a:lnTo>
                  <a:pt x="1380934" y="1676399"/>
                </a:lnTo>
                <a:lnTo>
                  <a:pt x="1411716" y="1638299"/>
                </a:lnTo>
                <a:lnTo>
                  <a:pt x="1442781" y="1612899"/>
                </a:lnTo>
                <a:lnTo>
                  <a:pt x="1474127" y="1574799"/>
                </a:lnTo>
                <a:lnTo>
                  <a:pt x="1505751" y="1549399"/>
                </a:lnTo>
                <a:lnTo>
                  <a:pt x="1537654" y="1511299"/>
                </a:lnTo>
                <a:lnTo>
                  <a:pt x="1569831" y="1485899"/>
                </a:lnTo>
                <a:lnTo>
                  <a:pt x="1602282" y="1447799"/>
                </a:lnTo>
                <a:lnTo>
                  <a:pt x="1667996" y="1396999"/>
                </a:lnTo>
                <a:lnTo>
                  <a:pt x="1701255" y="1358899"/>
                </a:lnTo>
                <a:lnTo>
                  <a:pt x="1768569" y="1308099"/>
                </a:lnTo>
                <a:lnTo>
                  <a:pt x="1802620" y="1269999"/>
                </a:lnTo>
                <a:lnTo>
                  <a:pt x="1906325" y="1193799"/>
                </a:lnTo>
                <a:lnTo>
                  <a:pt x="1941405" y="1155699"/>
                </a:lnTo>
                <a:lnTo>
                  <a:pt x="2084228" y="1054099"/>
                </a:lnTo>
                <a:lnTo>
                  <a:pt x="2120550" y="1028699"/>
                </a:lnTo>
                <a:lnTo>
                  <a:pt x="2157116" y="990599"/>
                </a:lnTo>
                <a:lnTo>
                  <a:pt x="2305768" y="888999"/>
                </a:lnTo>
                <a:lnTo>
                  <a:pt x="2381502" y="838199"/>
                </a:lnTo>
                <a:lnTo>
                  <a:pt x="2419715" y="825499"/>
                </a:lnTo>
                <a:lnTo>
                  <a:pt x="2614153" y="698499"/>
                </a:lnTo>
                <a:lnTo>
                  <a:pt x="2653703" y="685799"/>
                </a:lnTo>
                <a:lnTo>
                  <a:pt x="2773641" y="609599"/>
                </a:lnTo>
                <a:lnTo>
                  <a:pt x="2814045" y="596899"/>
                </a:lnTo>
                <a:lnTo>
                  <a:pt x="2854656" y="571499"/>
                </a:lnTo>
                <a:lnTo>
                  <a:pt x="2895475" y="558799"/>
                </a:lnTo>
                <a:lnTo>
                  <a:pt x="2977724" y="507999"/>
                </a:lnTo>
                <a:lnTo>
                  <a:pt x="3019152" y="495299"/>
                </a:lnTo>
                <a:lnTo>
                  <a:pt x="3060778" y="469899"/>
                </a:lnTo>
                <a:lnTo>
                  <a:pt x="3102601" y="457199"/>
                </a:lnTo>
                <a:lnTo>
                  <a:pt x="3144620" y="431799"/>
                </a:lnTo>
                <a:lnTo>
                  <a:pt x="3229236" y="406399"/>
                </a:lnTo>
                <a:lnTo>
                  <a:pt x="3271829" y="380999"/>
                </a:lnTo>
                <a:lnTo>
                  <a:pt x="3357576" y="355599"/>
                </a:lnTo>
                <a:lnTo>
                  <a:pt x="3400727" y="330199"/>
                </a:lnTo>
                <a:lnTo>
                  <a:pt x="3575129" y="279399"/>
                </a:lnTo>
                <a:lnTo>
                  <a:pt x="3619170" y="253999"/>
                </a:lnTo>
                <a:lnTo>
                  <a:pt x="4023071" y="139699"/>
                </a:lnTo>
                <a:lnTo>
                  <a:pt x="6586313" y="139699"/>
                </a:lnTo>
                <a:lnTo>
                  <a:pt x="6990214" y="253999"/>
                </a:lnTo>
                <a:lnTo>
                  <a:pt x="7034255" y="279399"/>
                </a:lnTo>
                <a:lnTo>
                  <a:pt x="7208657" y="330199"/>
                </a:lnTo>
                <a:lnTo>
                  <a:pt x="7251808" y="355599"/>
                </a:lnTo>
                <a:lnTo>
                  <a:pt x="7337555" y="380999"/>
                </a:lnTo>
                <a:lnTo>
                  <a:pt x="7380148" y="406399"/>
                </a:lnTo>
                <a:lnTo>
                  <a:pt x="7464764" y="431799"/>
                </a:lnTo>
                <a:lnTo>
                  <a:pt x="7506782" y="457199"/>
                </a:lnTo>
                <a:lnTo>
                  <a:pt x="7548606" y="469899"/>
                </a:lnTo>
                <a:lnTo>
                  <a:pt x="7590232" y="495299"/>
                </a:lnTo>
                <a:lnTo>
                  <a:pt x="7631659" y="507999"/>
                </a:lnTo>
                <a:lnTo>
                  <a:pt x="7713909" y="558799"/>
                </a:lnTo>
                <a:lnTo>
                  <a:pt x="7754727" y="571499"/>
                </a:lnTo>
                <a:lnTo>
                  <a:pt x="7795339" y="596899"/>
                </a:lnTo>
                <a:lnTo>
                  <a:pt x="7835742" y="609599"/>
                </a:lnTo>
                <a:lnTo>
                  <a:pt x="7955681" y="685799"/>
                </a:lnTo>
                <a:lnTo>
                  <a:pt x="7995231" y="698499"/>
                </a:lnTo>
                <a:lnTo>
                  <a:pt x="8189669" y="825499"/>
                </a:lnTo>
                <a:lnTo>
                  <a:pt x="8227881" y="838199"/>
                </a:lnTo>
                <a:lnTo>
                  <a:pt x="8303615" y="888999"/>
                </a:lnTo>
                <a:lnTo>
                  <a:pt x="8452268" y="990599"/>
                </a:lnTo>
                <a:lnTo>
                  <a:pt x="8488833" y="1028699"/>
                </a:lnTo>
                <a:lnTo>
                  <a:pt x="8525156" y="1054099"/>
                </a:lnTo>
                <a:lnTo>
                  <a:pt x="8667979" y="1155699"/>
                </a:lnTo>
                <a:lnTo>
                  <a:pt x="8703059" y="1193799"/>
                </a:lnTo>
                <a:lnTo>
                  <a:pt x="8806764" y="1269999"/>
                </a:lnTo>
                <a:lnTo>
                  <a:pt x="8840815" y="1308099"/>
                </a:lnTo>
                <a:lnTo>
                  <a:pt x="8908129" y="1358899"/>
                </a:lnTo>
                <a:lnTo>
                  <a:pt x="8941388" y="1396999"/>
                </a:lnTo>
                <a:lnTo>
                  <a:pt x="9007102" y="1447799"/>
                </a:lnTo>
                <a:lnTo>
                  <a:pt x="9039553" y="1485899"/>
                </a:lnTo>
                <a:lnTo>
                  <a:pt x="9071730" y="1511299"/>
                </a:lnTo>
                <a:lnTo>
                  <a:pt x="9103632" y="1549399"/>
                </a:lnTo>
                <a:lnTo>
                  <a:pt x="9135257" y="1574799"/>
                </a:lnTo>
                <a:lnTo>
                  <a:pt x="9166603" y="1612899"/>
                </a:lnTo>
                <a:lnTo>
                  <a:pt x="9197668" y="1638299"/>
                </a:lnTo>
                <a:lnTo>
                  <a:pt x="9228450" y="1676399"/>
                </a:lnTo>
                <a:lnTo>
                  <a:pt x="9258947" y="1714499"/>
                </a:lnTo>
                <a:lnTo>
                  <a:pt x="9289158" y="1739899"/>
                </a:lnTo>
                <a:lnTo>
                  <a:pt x="9319080" y="1777999"/>
                </a:lnTo>
                <a:lnTo>
                  <a:pt x="9348711" y="1803399"/>
                </a:lnTo>
                <a:lnTo>
                  <a:pt x="9378050" y="1841499"/>
                </a:lnTo>
                <a:lnTo>
                  <a:pt x="9407095" y="1879599"/>
                </a:lnTo>
                <a:lnTo>
                  <a:pt x="9435844" y="1904999"/>
                </a:lnTo>
                <a:lnTo>
                  <a:pt x="9464294" y="1943099"/>
                </a:lnTo>
                <a:lnTo>
                  <a:pt x="9492445" y="1981199"/>
                </a:lnTo>
                <a:lnTo>
                  <a:pt x="9520293" y="2019299"/>
                </a:lnTo>
                <a:lnTo>
                  <a:pt x="9547838" y="2044699"/>
                </a:lnTo>
                <a:lnTo>
                  <a:pt x="9575077" y="2082799"/>
                </a:lnTo>
                <a:lnTo>
                  <a:pt x="9602008" y="2120899"/>
                </a:lnTo>
                <a:lnTo>
                  <a:pt x="9628630" y="2158999"/>
                </a:lnTo>
                <a:lnTo>
                  <a:pt x="9654940" y="2197099"/>
                </a:lnTo>
                <a:lnTo>
                  <a:pt x="9680937" y="2235199"/>
                </a:lnTo>
                <a:lnTo>
                  <a:pt x="9706619" y="2260599"/>
                </a:lnTo>
                <a:lnTo>
                  <a:pt x="9731984" y="2298699"/>
                </a:lnTo>
                <a:lnTo>
                  <a:pt x="9757029" y="2336799"/>
                </a:lnTo>
                <a:lnTo>
                  <a:pt x="9781754" y="2374899"/>
                </a:lnTo>
                <a:lnTo>
                  <a:pt x="9806156" y="2412999"/>
                </a:lnTo>
                <a:lnTo>
                  <a:pt x="9830232" y="2451099"/>
                </a:lnTo>
                <a:lnTo>
                  <a:pt x="9853983" y="2489199"/>
                </a:lnTo>
                <a:lnTo>
                  <a:pt x="9877404" y="2527299"/>
                </a:lnTo>
                <a:lnTo>
                  <a:pt x="9900496" y="2565399"/>
                </a:lnTo>
                <a:lnTo>
                  <a:pt x="9923254" y="2603499"/>
                </a:lnTo>
                <a:lnTo>
                  <a:pt x="9945679" y="2641599"/>
                </a:lnTo>
                <a:lnTo>
                  <a:pt x="9967767" y="2679699"/>
                </a:lnTo>
                <a:lnTo>
                  <a:pt x="9989517" y="2717799"/>
                </a:lnTo>
                <a:lnTo>
                  <a:pt x="10010928" y="2755899"/>
                </a:lnTo>
                <a:lnTo>
                  <a:pt x="10031996" y="2806699"/>
                </a:lnTo>
                <a:lnTo>
                  <a:pt x="10052721" y="2844799"/>
                </a:lnTo>
                <a:lnTo>
                  <a:pt x="10073099" y="2882899"/>
                </a:lnTo>
                <a:lnTo>
                  <a:pt x="10093130" y="2920999"/>
                </a:lnTo>
                <a:lnTo>
                  <a:pt x="10112812" y="2959099"/>
                </a:lnTo>
                <a:lnTo>
                  <a:pt x="10132142" y="2997199"/>
                </a:lnTo>
                <a:lnTo>
                  <a:pt x="10151119" y="3047999"/>
                </a:lnTo>
                <a:lnTo>
                  <a:pt x="10169741" y="3086099"/>
                </a:lnTo>
                <a:lnTo>
                  <a:pt x="10188005" y="3124199"/>
                </a:lnTo>
                <a:lnTo>
                  <a:pt x="10205911" y="3162299"/>
                </a:lnTo>
                <a:lnTo>
                  <a:pt x="10223455" y="3213099"/>
                </a:lnTo>
                <a:lnTo>
                  <a:pt x="10240637" y="3251199"/>
                </a:lnTo>
                <a:lnTo>
                  <a:pt x="10257454" y="3289299"/>
                </a:lnTo>
                <a:lnTo>
                  <a:pt x="10273904" y="3327399"/>
                </a:lnTo>
                <a:lnTo>
                  <a:pt x="10289985" y="3378199"/>
                </a:lnTo>
                <a:lnTo>
                  <a:pt x="10305697" y="3416299"/>
                </a:lnTo>
                <a:lnTo>
                  <a:pt x="10321035" y="3454399"/>
                </a:lnTo>
                <a:lnTo>
                  <a:pt x="10336000" y="3505199"/>
                </a:lnTo>
                <a:lnTo>
                  <a:pt x="10350588" y="3543299"/>
                </a:lnTo>
                <a:lnTo>
                  <a:pt x="10364798" y="3594099"/>
                </a:lnTo>
                <a:lnTo>
                  <a:pt x="10378628" y="3632199"/>
                </a:lnTo>
                <a:lnTo>
                  <a:pt x="10392077" y="3670299"/>
                </a:lnTo>
                <a:lnTo>
                  <a:pt x="10405141" y="3721099"/>
                </a:lnTo>
                <a:lnTo>
                  <a:pt x="10417820" y="3759199"/>
                </a:lnTo>
                <a:lnTo>
                  <a:pt x="10430111" y="3809999"/>
                </a:lnTo>
                <a:lnTo>
                  <a:pt x="10442013" y="3848099"/>
                </a:lnTo>
                <a:lnTo>
                  <a:pt x="10453523" y="3898899"/>
                </a:lnTo>
                <a:lnTo>
                  <a:pt x="10464640" y="3936999"/>
                </a:lnTo>
                <a:lnTo>
                  <a:pt x="10475362" y="3987799"/>
                </a:lnTo>
                <a:lnTo>
                  <a:pt x="10485686" y="4025899"/>
                </a:lnTo>
                <a:lnTo>
                  <a:pt x="10495612" y="4076699"/>
                </a:lnTo>
                <a:lnTo>
                  <a:pt x="10505136" y="4114799"/>
                </a:lnTo>
                <a:lnTo>
                  <a:pt x="10514258" y="4165599"/>
                </a:lnTo>
                <a:lnTo>
                  <a:pt x="10522975" y="4203699"/>
                </a:lnTo>
                <a:lnTo>
                  <a:pt x="10531285" y="4254499"/>
                </a:lnTo>
                <a:lnTo>
                  <a:pt x="10539187" y="4292599"/>
                </a:lnTo>
                <a:lnTo>
                  <a:pt x="10546679" y="4343399"/>
                </a:lnTo>
                <a:lnTo>
                  <a:pt x="10553757" y="4394199"/>
                </a:lnTo>
                <a:lnTo>
                  <a:pt x="10560422" y="4432299"/>
                </a:lnTo>
                <a:lnTo>
                  <a:pt x="10566671" y="4483099"/>
                </a:lnTo>
                <a:lnTo>
                  <a:pt x="10572501" y="4521199"/>
                </a:lnTo>
                <a:lnTo>
                  <a:pt x="10577911" y="4571999"/>
                </a:lnTo>
                <a:lnTo>
                  <a:pt x="10582900" y="4622799"/>
                </a:lnTo>
                <a:lnTo>
                  <a:pt x="10587465" y="4660899"/>
                </a:lnTo>
                <a:lnTo>
                  <a:pt x="10591604" y="4711699"/>
                </a:lnTo>
                <a:lnTo>
                  <a:pt x="10595315" y="4762499"/>
                </a:lnTo>
                <a:lnTo>
                  <a:pt x="10598597" y="4800599"/>
                </a:lnTo>
                <a:lnTo>
                  <a:pt x="10601448" y="4851399"/>
                </a:lnTo>
                <a:lnTo>
                  <a:pt x="10603865" y="4902199"/>
                </a:lnTo>
                <a:lnTo>
                  <a:pt x="10605847" y="4952999"/>
                </a:lnTo>
                <a:lnTo>
                  <a:pt x="10607392" y="4991099"/>
                </a:lnTo>
                <a:lnTo>
                  <a:pt x="10608497" y="5041899"/>
                </a:lnTo>
                <a:lnTo>
                  <a:pt x="10609162" y="5092699"/>
                </a:lnTo>
                <a:lnTo>
                  <a:pt x="10609384" y="5130799"/>
                </a:lnTo>
                <a:lnTo>
                  <a:pt x="10609162" y="5181599"/>
                </a:lnTo>
                <a:lnTo>
                  <a:pt x="10608497" y="5232399"/>
                </a:lnTo>
                <a:lnTo>
                  <a:pt x="10607392" y="5283199"/>
                </a:lnTo>
                <a:lnTo>
                  <a:pt x="10605847" y="5321299"/>
                </a:lnTo>
                <a:lnTo>
                  <a:pt x="10603865" y="5372099"/>
                </a:lnTo>
                <a:lnTo>
                  <a:pt x="10601448" y="5422899"/>
                </a:lnTo>
                <a:lnTo>
                  <a:pt x="10598597" y="5473699"/>
                </a:lnTo>
                <a:lnTo>
                  <a:pt x="10595315" y="5511799"/>
                </a:lnTo>
                <a:lnTo>
                  <a:pt x="10591604" y="5562599"/>
                </a:lnTo>
                <a:lnTo>
                  <a:pt x="10587465" y="5613399"/>
                </a:lnTo>
                <a:lnTo>
                  <a:pt x="10582900" y="5651499"/>
                </a:lnTo>
                <a:lnTo>
                  <a:pt x="10577911" y="5702299"/>
                </a:lnTo>
                <a:lnTo>
                  <a:pt x="10572501" y="5753099"/>
                </a:lnTo>
                <a:lnTo>
                  <a:pt x="10566671" y="5791199"/>
                </a:lnTo>
                <a:lnTo>
                  <a:pt x="10560422" y="5841999"/>
                </a:lnTo>
                <a:lnTo>
                  <a:pt x="10553757" y="5880099"/>
                </a:lnTo>
                <a:lnTo>
                  <a:pt x="10546679" y="5930899"/>
                </a:lnTo>
                <a:lnTo>
                  <a:pt x="10539187" y="5981699"/>
                </a:lnTo>
                <a:lnTo>
                  <a:pt x="10531285" y="6019799"/>
                </a:lnTo>
                <a:lnTo>
                  <a:pt x="10522975" y="6070599"/>
                </a:lnTo>
                <a:lnTo>
                  <a:pt x="10514258" y="6108699"/>
                </a:lnTo>
                <a:lnTo>
                  <a:pt x="10505136" y="6159499"/>
                </a:lnTo>
                <a:lnTo>
                  <a:pt x="10495612" y="6197599"/>
                </a:lnTo>
                <a:lnTo>
                  <a:pt x="10485686" y="6248399"/>
                </a:lnTo>
                <a:lnTo>
                  <a:pt x="10475362" y="6286499"/>
                </a:lnTo>
                <a:lnTo>
                  <a:pt x="10464640" y="6337299"/>
                </a:lnTo>
                <a:lnTo>
                  <a:pt x="10453523" y="6375399"/>
                </a:lnTo>
                <a:lnTo>
                  <a:pt x="10442013" y="6426199"/>
                </a:lnTo>
                <a:lnTo>
                  <a:pt x="10430111" y="6464299"/>
                </a:lnTo>
                <a:lnTo>
                  <a:pt x="10417820" y="6515099"/>
                </a:lnTo>
                <a:lnTo>
                  <a:pt x="10405141" y="6553199"/>
                </a:lnTo>
                <a:lnTo>
                  <a:pt x="10392077" y="6603999"/>
                </a:lnTo>
                <a:lnTo>
                  <a:pt x="10378628" y="6642099"/>
                </a:lnTo>
                <a:lnTo>
                  <a:pt x="10364798" y="6680199"/>
                </a:lnTo>
                <a:lnTo>
                  <a:pt x="10350588" y="6730999"/>
                </a:lnTo>
                <a:lnTo>
                  <a:pt x="10336000" y="6769099"/>
                </a:lnTo>
                <a:lnTo>
                  <a:pt x="10321035" y="6819899"/>
                </a:lnTo>
                <a:lnTo>
                  <a:pt x="10305697" y="6857999"/>
                </a:lnTo>
                <a:lnTo>
                  <a:pt x="10289985" y="6896099"/>
                </a:lnTo>
                <a:lnTo>
                  <a:pt x="10273904" y="6946899"/>
                </a:lnTo>
                <a:lnTo>
                  <a:pt x="10257454" y="6984999"/>
                </a:lnTo>
                <a:lnTo>
                  <a:pt x="10240637" y="7023099"/>
                </a:lnTo>
                <a:lnTo>
                  <a:pt x="10223455" y="7061199"/>
                </a:lnTo>
                <a:lnTo>
                  <a:pt x="10205911" y="7111999"/>
                </a:lnTo>
                <a:lnTo>
                  <a:pt x="10188005" y="7150099"/>
                </a:lnTo>
                <a:lnTo>
                  <a:pt x="10169741" y="7188199"/>
                </a:lnTo>
                <a:lnTo>
                  <a:pt x="10151119" y="7226299"/>
                </a:lnTo>
                <a:lnTo>
                  <a:pt x="10132142" y="7277099"/>
                </a:lnTo>
                <a:lnTo>
                  <a:pt x="10112812" y="7315199"/>
                </a:lnTo>
                <a:lnTo>
                  <a:pt x="10093130" y="7353299"/>
                </a:lnTo>
                <a:lnTo>
                  <a:pt x="10073099" y="7391399"/>
                </a:lnTo>
                <a:lnTo>
                  <a:pt x="10052721" y="7429499"/>
                </a:lnTo>
                <a:lnTo>
                  <a:pt x="10031996" y="7467599"/>
                </a:lnTo>
                <a:lnTo>
                  <a:pt x="10010928" y="7518399"/>
                </a:lnTo>
                <a:lnTo>
                  <a:pt x="9989517" y="7556499"/>
                </a:lnTo>
                <a:lnTo>
                  <a:pt x="9967767" y="7594599"/>
                </a:lnTo>
                <a:lnTo>
                  <a:pt x="9945679" y="7632699"/>
                </a:lnTo>
                <a:lnTo>
                  <a:pt x="9923254" y="7670799"/>
                </a:lnTo>
                <a:lnTo>
                  <a:pt x="9900496" y="7708899"/>
                </a:lnTo>
                <a:lnTo>
                  <a:pt x="9877404" y="7746999"/>
                </a:lnTo>
                <a:lnTo>
                  <a:pt x="9853983" y="7785099"/>
                </a:lnTo>
                <a:lnTo>
                  <a:pt x="9830232" y="7823199"/>
                </a:lnTo>
                <a:lnTo>
                  <a:pt x="9806156" y="7861299"/>
                </a:lnTo>
                <a:lnTo>
                  <a:pt x="9781754" y="7899399"/>
                </a:lnTo>
                <a:lnTo>
                  <a:pt x="9757029" y="7937499"/>
                </a:lnTo>
                <a:lnTo>
                  <a:pt x="9731984" y="7975599"/>
                </a:lnTo>
                <a:lnTo>
                  <a:pt x="9706619" y="8013699"/>
                </a:lnTo>
                <a:lnTo>
                  <a:pt x="9680937" y="8039099"/>
                </a:lnTo>
                <a:lnTo>
                  <a:pt x="9654940" y="8077199"/>
                </a:lnTo>
                <a:lnTo>
                  <a:pt x="9628630" y="8115299"/>
                </a:lnTo>
                <a:lnTo>
                  <a:pt x="9602008" y="8153399"/>
                </a:lnTo>
                <a:lnTo>
                  <a:pt x="9575077" y="8191499"/>
                </a:lnTo>
                <a:lnTo>
                  <a:pt x="9547838" y="8229599"/>
                </a:lnTo>
                <a:lnTo>
                  <a:pt x="9520293" y="8254999"/>
                </a:lnTo>
                <a:lnTo>
                  <a:pt x="9492445" y="8293099"/>
                </a:lnTo>
                <a:lnTo>
                  <a:pt x="9464294" y="8331199"/>
                </a:lnTo>
                <a:lnTo>
                  <a:pt x="9435844" y="8369299"/>
                </a:lnTo>
                <a:lnTo>
                  <a:pt x="9407095" y="8394699"/>
                </a:lnTo>
                <a:lnTo>
                  <a:pt x="9378050" y="8432799"/>
                </a:lnTo>
                <a:lnTo>
                  <a:pt x="9348711" y="8470899"/>
                </a:lnTo>
                <a:lnTo>
                  <a:pt x="9319080" y="8496299"/>
                </a:lnTo>
                <a:lnTo>
                  <a:pt x="9289158" y="8534399"/>
                </a:lnTo>
                <a:lnTo>
                  <a:pt x="9258947" y="8559799"/>
                </a:lnTo>
                <a:lnTo>
                  <a:pt x="9228450" y="8597899"/>
                </a:lnTo>
                <a:lnTo>
                  <a:pt x="9197668" y="8635999"/>
                </a:lnTo>
                <a:lnTo>
                  <a:pt x="9166603" y="8661399"/>
                </a:lnTo>
                <a:lnTo>
                  <a:pt x="9135257" y="8699499"/>
                </a:lnTo>
                <a:lnTo>
                  <a:pt x="9103632" y="8724899"/>
                </a:lnTo>
                <a:lnTo>
                  <a:pt x="9071730" y="8762999"/>
                </a:lnTo>
                <a:lnTo>
                  <a:pt x="9039553" y="8788399"/>
                </a:lnTo>
                <a:lnTo>
                  <a:pt x="9007102" y="8826499"/>
                </a:lnTo>
                <a:lnTo>
                  <a:pt x="8941388" y="8877299"/>
                </a:lnTo>
                <a:lnTo>
                  <a:pt x="8908129" y="8915399"/>
                </a:lnTo>
                <a:lnTo>
                  <a:pt x="8840815" y="8966199"/>
                </a:lnTo>
                <a:lnTo>
                  <a:pt x="8806764" y="9004299"/>
                </a:lnTo>
                <a:lnTo>
                  <a:pt x="8703059" y="9080499"/>
                </a:lnTo>
                <a:lnTo>
                  <a:pt x="8667979" y="9118599"/>
                </a:lnTo>
                <a:lnTo>
                  <a:pt x="8632647" y="9143999"/>
                </a:lnTo>
                <a:lnTo>
                  <a:pt x="8488833" y="9245599"/>
                </a:lnTo>
                <a:lnTo>
                  <a:pt x="8452268" y="9283699"/>
                </a:lnTo>
                <a:lnTo>
                  <a:pt x="8378416" y="9334499"/>
                </a:lnTo>
                <a:lnTo>
                  <a:pt x="8227881" y="9436099"/>
                </a:lnTo>
                <a:lnTo>
                  <a:pt x="8189669" y="9448799"/>
                </a:lnTo>
                <a:lnTo>
                  <a:pt x="7995231" y="9575799"/>
                </a:lnTo>
                <a:lnTo>
                  <a:pt x="7955681" y="9588499"/>
                </a:lnTo>
                <a:lnTo>
                  <a:pt x="7835742" y="9664699"/>
                </a:lnTo>
                <a:lnTo>
                  <a:pt x="7795339" y="9677399"/>
                </a:lnTo>
                <a:lnTo>
                  <a:pt x="7754727" y="9702799"/>
                </a:lnTo>
                <a:lnTo>
                  <a:pt x="7713909" y="9715499"/>
                </a:lnTo>
                <a:lnTo>
                  <a:pt x="7631659" y="9766299"/>
                </a:lnTo>
                <a:lnTo>
                  <a:pt x="7590232" y="9778999"/>
                </a:lnTo>
                <a:lnTo>
                  <a:pt x="7548606" y="9804399"/>
                </a:lnTo>
                <a:lnTo>
                  <a:pt x="7506782" y="9817099"/>
                </a:lnTo>
                <a:lnTo>
                  <a:pt x="7464764" y="9842499"/>
                </a:lnTo>
                <a:lnTo>
                  <a:pt x="7380148" y="9867899"/>
                </a:lnTo>
                <a:lnTo>
                  <a:pt x="7337555" y="9893299"/>
                </a:lnTo>
                <a:lnTo>
                  <a:pt x="7251808" y="9918699"/>
                </a:lnTo>
                <a:lnTo>
                  <a:pt x="7208657" y="9944099"/>
                </a:lnTo>
                <a:lnTo>
                  <a:pt x="7034255" y="9994899"/>
                </a:lnTo>
                <a:lnTo>
                  <a:pt x="6990214" y="10020299"/>
                </a:lnTo>
                <a:lnTo>
                  <a:pt x="6586313" y="10134599"/>
                </a:lnTo>
                <a:close/>
              </a:path>
              <a:path w="10609580" h="10261600">
                <a:moveTo>
                  <a:pt x="6356399" y="10185399"/>
                </a:moveTo>
                <a:lnTo>
                  <a:pt x="4252984" y="10185399"/>
                </a:lnTo>
                <a:lnTo>
                  <a:pt x="4068750" y="10134599"/>
                </a:lnTo>
                <a:lnTo>
                  <a:pt x="6540633" y="10134599"/>
                </a:lnTo>
                <a:lnTo>
                  <a:pt x="6356399" y="10185399"/>
                </a:lnTo>
                <a:close/>
              </a:path>
              <a:path w="10609580" h="10261600">
                <a:moveTo>
                  <a:pt x="6216687" y="10210799"/>
                </a:moveTo>
                <a:lnTo>
                  <a:pt x="4392697" y="10210799"/>
                </a:lnTo>
                <a:lnTo>
                  <a:pt x="4299412" y="10185399"/>
                </a:lnTo>
                <a:lnTo>
                  <a:pt x="6309972" y="10185399"/>
                </a:lnTo>
                <a:lnTo>
                  <a:pt x="6216687" y="10210799"/>
                </a:lnTo>
                <a:close/>
              </a:path>
              <a:path w="10609580" h="10261600">
                <a:moveTo>
                  <a:pt x="6122842" y="10223499"/>
                </a:moveTo>
                <a:lnTo>
                  <a:pt x="4486542" y="10223499"/>
                </a:lnTo>
                <a:lnTo>
                  <a:pt x="4439550" y="10210799"/>
                </a:lnTo>
                <a:lnTo>
                  <a:pt x="6169833" y="10210799"/>
                </a:lnTo>
                <a:lnTo>
                  <a:pt x="6122842" y="10223499"/>
                </a:lnTo>
                <a:close/>
              </a:path>
              <a:path w="10609580" h="10261600">
                <a:moveTo>
                  <a:pt x="6028452" y="10236199"/>
                </a:moveTo>
                <a:lnTo>
                  <a:pt x="4580932" y="10236199"/>
                </a:lnTo>
                <a:lnTo>
                  <a:pt x="4533670" y="10223499"/>
                </a:lnTo>
                <a:lnTo>
                  <a:pt x="6075714" y="10223499"/>
                </a:lnTo>
                <a:lnTo>
                  <a:pt x="6028452" y="10236199"/>
                </a:lnTo>
                <a:close/>
              </a:path>
              <a:path w="10609580" h="10261600">
                <a:moveTo>
                  <a:pt x="5933532" y="10248899"/>
                </a:moveTo>
                <a:lnTo>
                  <a:pt x="4675852" y="10248899"/>
                </a:lnTo>
                <a:lnTo>
                  <a:pt x="4628327" y="10236199"/>
                </a:lnTo>
                <a:lnTo>
                  <a:pt x="5981057" y="10236199"/>
                </a:lnTo>
                <a:lnTo>
                  <a:pt x="5933532" y="10248899"/>
                </a:lnTo>
                <a:close/>
              </a:path>
              <a:path w="10609580" h="10261600">
                <a:moveTo>
                  <a:pt x="5790192" y="10261599"/>
                </a:moveTo>
                <a:lnTo>
                  <a:pt x="4819192" y="10261599"/>
                </a:lnTo>
                <a:lnTo>
                  <a:pt x="4771286" y="10248899"/>
                </a:lnTo>
                <a:lnTo>
                  <a:pt x="5838097" y="10248899"/>
                </a:lnTo>
                <a:lnTo>
                  <a:pt x="5790192" y="10261599"/>
                </a:lnTo>
                <a:close/>
              </a:path>
            </a:pathLst>
          </a:custGeom>
          <a:solidFill>
            <a:srgbClr val="FBFBFA"/>
          </a:solidFill>
        </p:spPr>
        <p:txBody>
          <a:bodyPr wrap="square" lIns="0" tIns="0" rIns="0" bIns="0" rtlCol="0"/>
          <a:lstStyle/>
          <a:p>
            <a:endParaRPr/>
          </a:p>
        </p:txBody>
      </p:sp>
      <p:sp>
        <p:nvSpPr>
          <p:cNvPr id="18" name="bk object 18"/>
          <p:cNvSpPr/>
          <p:nvPr/>
        </p:nvSpPr>
        <p:spPr>
          <a:xfrm>
            <a:off x="5933342" y="0"/>
            <a:ext cx="12355195" cy="10287000"/>
          </a:xfrm>
          <a:custGeom>
            <a:avLst/>
            <a:gdLst/>
            <a:ahLst/>
            <a:cxnLst/>
            <a:rect l="l" t="t" r="r" b="b"/>
            <a:pathLst>
              <a:path w="12355194" h="10287000">
                <a:moveTo>
                  <a:pt x="0" y="0"/>
                </a:moveTo>
                <a:lnTo>
                  <a:pt x="12354657" y="0"/>
                </a:lnTo>
                <a:lnTo>
                  <a:pt x="12354657" y="10286998"/>
                </a:lnTo>
                <a:lnTo>
                  <a:pt x="0" y="10286998"/>
                </a:lnTo>
                <a:lnTo>
                  <a:pt x="0" y="0"/>
                </a:lnTo>
                <a:close/>
              </a:path>
            </a:pathLst>
          </a:custGeom>
          <a:solidFill>
            <a:srgbClr val="FBFBFA"/>
          </a:solidFill>
        </p:spPr>
        <p:txBody>
          <a:bodyPr wrap="square" lIns="0" tIns="0" rIns="0" bIns="0" rtlCol="0"/>
          <a:lstStyle/>
          <a:p>
            <a:endParaRPr/>
          </a:p>
        </p:txBody>
      </p:sp>
      <p:sp>
        <p:nvSpPr>
          <p:cNvPr id="19" name="bk object 19"/>
          <p:cNvSpPr/>
          <p:nvPr/>
        </p:nvSpPr>
        <p:spPr>
          <a:xfrm>
            <a:off x="2207186" y="1333500"/>
            <a:ext cx="1931670" cy="965835"/>
          </a:xfrm>
          <a:custGeom>
            <a:avLst/>
            <a:gdLst/>
            <a:ahLst/>
            <a:cxnLst/>
            <a:rect l="l" t="t" r="r" b="b"/>
            <a:pathLst>
              <a:path w="1931670" h="965835">
                <a:moveTo>
                  <a:pt x="1448294" y="965529"/>
                </a:moveTo>
                <a:lnTo>
                  <a:pt x="0" y="965529"/>
                </a:lnTo>
                <a:lnTo>
                  <a:pt x="0" y="0"/>
                </a:lnTo>
                <a:lnTo>
                  <a:pt x="1448295" y="0"/>
                </a:lnTo>
                <a:lnTo>
                  <a:pt x="1931059" y="482764"/>
                </a:lnTo>
                <a:lnTo>
                  <a:pt x="1448294" y="965529"/>
                </a:lnTo>
                <a:close/>
              </a:path>
            </a:pathLst>
          </a:custGeom>
          <a:solidFill>
            <a:srgbClr val="E92838"/>
          </a:solidFill>
        </p:spPr>
        <p:txBody>
          <a:bodyPr wrap="square" lIns="0" tIns="0" rIns="0" bIns="0" rtlCol="0"/>
          <a:lstStyle/>
          <a:p>
            <a:endParaRPr/>
          </a:p>
        </p:txBody>
      </p:sp>
      <p:sp>
        <p:nvSpPr>
          <p:cNvPr id="20" name="bk object 20"/>
          <p:cNvSpPr/>
          <p:nvPr/>
        </p:nvSpPr>
        <p:spPr>
          <a:xfrm>
            <a:off x="1973128" y="3248647"/>
            <a:ext cx="6286499" cy="4886324"/>
          </a:xfrm>
          <a:prstGeom prst="rect">
            <a:avLst/>
          </a:prstGeom>
          <a:blipFill>
            <a:blip r:embed="rId2" cstate="print"/>
            <a:stretch>
              <a:fillRect/>
            </a:stretch>
          </a:blipFill>
        </p:spPr>
        <p:txBody>
          <a:bodyPr wrap="square" lIns="0" tIns="0" rIns="0" bIns="0" rtlCol="0"/>
          <a:lstStyle/>
          <a:p>
            <a:endParaRPr/>
          </a:p>
        </p:txBody>
      </p:sp>
      <p:sp>
        <p:nvSpPr>
          <p:cNvPr id="21" name="bk object 21"/>
          <p:cNvSpPr/>
          <p:nvPr/>
        </p:nvSpPr>
        <p:spPr>
          <a:xfrm>
            <a:off x="8004223" y="3658222"/>
            <a:ext cx="9258299" cy="5953124"/>
          </a:xfrm>
          <a:prstGeom prst="rect">
            <a:avLst/>
          </a:prstGeom>
          <a:blipFill>
            <a:blip r:embed="rId3" cstate="print"/>
            <a:stretch>
              <a:fillRect/>
            </a:stretch>
          </a:blipFill>
        </p:spPr>
        <p:txBody>
          <a:bodyPr wrap="square" lIns="0" tIns="0" rIns="0" bIns="0" rtlCol="0"/>
          <a:lstStyle/>
          <a:p>
            <a:endParaRPr/>
          </a:p>
        </p:txBody>
      </p:sp>
      <p:sp>
        <p:nvSpPr>
          <p:cNvPr id="2" name="Holder 2"/>
          <p:cNvSpPr>
            <a:spLocks noGrp="1"/>
          </p:cNvSpPr>
          <p:nvPr>
            <p:ph type="ctrTitle"/>
          </p:nvPr>
        </p:nvSpPr>
        <p:spPr>
          <a:xfrm>
            <a:off x="5335516" y="1423967"/>
            <a:ext cx="7616966" cy="756285"/>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2743200" y="5760720"/>
            <a:ext cx="12801600" cy="25717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10/3/2023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1" i="0">
                <a:solidFill>
                  <a:schemeClr val="tx1"/>
                </a:solidFill>
                <a:latin typeface="Gill Sans MT"/>
                <a:cs typeface="Gill Sans MT"/>
              </a:defRPr>
            </a:lvl1pPr>
          </a:lstStyle>
          <a:p>
            <a:endParaRPr/>
          </a:p>
        </p:txBody>
      </p:sp>
      <p:sp>
        <p:nvSpPr>
          <p:cNvPr id="3" name="Holder 3"/>
          <p:cNvSpPr>
            <a:spLocks noGrp="1"/>
          </p:cNvSpPr>
          <p:nvPr>
            <p:ph type="body" idx="1"/>
          </p:nvPr>
        </p:nvSpPr>
        <p:spPr/>
        <p:txBody>
          <a:bodyPr lIns="0" tIns="0" rIns="0" bIns="0"/>
          <a:lstStyle>
            <a:lvl1pPr>
              <a:defRPr sz="4800" b="1" i="0">
                <a:solidFill>
                  <a:schemeClr val="tx1"/>
                </a:solidFill>
                <a:latin typeface="Gill Sans MT"/>
                <a:cs typeface="Gill Sans MT"/>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10/3/2023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1" i="0">
                <a:solidFill>
                  <a:schemeClr val="tx1"/>
                </a:solidFill>
                <a:latin typeface="Gill Sans MT"/>
                <a:cs typeface="Gill Sans MT"/>
              </a:defRPr>
            </a:lvl1pPr>
          </a:lstStyle>
          <a:p>
            <a:endParaRPr/>
          </a:p>
        </p:txBody>
      </p:sp>
      <p:sp>
        <p:nvSpPr>
          <p:cNvPr id="3" name="Holder 3"/>
          <p:cNvSpPr>
            <a:spLocks noGrp="1"/>
          </p:cNvSpPr>
          <p:nvPr>
            <p:ph sz="half" idx="2"/>
          </p:nvPr>
        </p:nvSpPr>
        <p:spPr>
          <a:xfrm>
            <a:off x="914400" y="2366010"/>
            <a:ext cx="7955280" cy="678942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9418320" y="2366010"/>
            <a:ext cx="7955280" cy="678942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10/3/2023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18288000" cy="10287000"/>
          </a:xfrm>
          <a:custGeom>
            <a:avLst/>
            <a:gdLst/>
            <a:ahLst/>
            <a:cxnLst/>
            <a:rect l="l" t="t" r="r" b="b"/>
            <a:pathLst>
              <a:path w="18288000" h="10287000">
                <a:moveTo>
                  <a:pt x="0" y="0"/>
                </a:moveTo>
                <a:lnTo>
                  <a:pt x="18287999" y="0"/>
                </a:lnTo>
                <a:lnTo>
                  <a:pt x="18287999" y="10286999"/>
                </a:lnTo>
                <a:lnTo>
                  <a:pt x="0" y="10286999"/>
                </a:lnTo>
                <a:lnTo>
                  <a:pt x="0" y="0"/>
                </a:lnTo>
                <a:close/>
              </a:path>
            </a:pathLst>
          </a:custGeom>
          <a:solidFill>
            <a:srgbClr val="2E2A73"/>
          </a:solidFill>
        </p:spPr>
        <p:txBody>
          <a:bodyPr wrap="square" lIns="0" tIns="0" rIns="0" bIns="0" rtlCol="0"/>
          <a:lstStyle/>
          <a:p>
            <a:endParaRPr/>
          </a:p>
        </p:txBody>
      </p:sp>
      <p:sp>
        <p:nvSpPr>
          <p:cNvPr id="17" name="bk object 17"/>
          <p:cNvSpPr/>
          <p:nvPr/>
        </p:nvSpPr>
        <p:spPr>
          <a:xfrm>
            <a:off x="4416351" y="422347"/>
            <a:ext cx="9455785" cy="9448800"/>
          </a:xfrm>
          <a:custGeom>
            <a:avLst/>
            <a:gdLst/>
            <a:ahLst/>
            <a:cxnLst/>
            <a:rect l="l" t="t" r="r" b="b"/>
            <a:pathLst>
              <a:path w="9455785" h="9448800">
                <a:moveTo>
                  <a:pt x="5015643" y="12699"/>
                </a:moveTo>
                <a:lnTo>
                  <a:pt x="4439653" y="12699"/>
                </a:lnTo>
                <a:lnTo>
                  <a:pt x="4487348" y="0"/>
                </a:lnTo>
                <a:lnTo>
                  <a:pt x="4967947" y="0"/>
                </a:lnTo>
                <a:lnTo>
                  <a:pt x="5015643" y="12699"/>
                </a:lnTo>
                <a:close/>
              </a:path>
              <a:path w="9455785" h="9448800">
                <a:moveTo>
                  <a:pt x="5157960" y="25399"/>
                </a:moveTo>
                <a:lnTo>
                  <a:pt x="4297335" y="25399"/>
                </a:lnTo>
                <a:lnTo>
                  <a:pt x="4344644" y="12699"/>
                </a:lnTo>
                <a:lnTo>
                  <a:pt x="5110652" y="12699"/>
                </a:lnTo>
                <a:lnTo>
                  <a:pt x="5157960" y="25399"/>
                </a:lnTo>
                <a:close/>
              </a:path>
              <a:path w="9455785" h="9448800">
                <a:moveTo>
                  <a:pt x="5299075" y="38099"/>
                </a:moveTo>
                <a:lnTo>
                  <a:pt x="4156221" y="38099"/>
                </a:lnTo>
                <a:lnTo>
                  <a:pt x="4203122" y="25399"/>
                </a:lnTo>
                <a:lnTo>
                  <a:pt x="5252174" y="25399"/>
                </a:lnTo>
                <a:lnTo>
                  <a:pt x="5299075" y="38099"/>
                </a:lnTo>
                <a:close/>
              </a:path>
              <a:path w="9455785" h="9448800">
                <a:moveTo>
                  <a:pt x="5392452" y="50799"/>
                </a:moveTo>
                <a:lnTo>
                  <a:pt x="4062843" y="50799"/>
                </a:lnTo>
                <a:lnTo>
                  <a:pt x="4109461" y="38099"/>
                </a:lnTo>
                <a:lnTo>
                  <a:pt x="5345835" y="38099"/>
                </a:lnTo>
                <a:lnTo>
                  <a:pt x="5392452" y="50799"/>
                </a:lnTo>
                <a:close/>
              </a:path>
              <a:path w="9455785" h="9448800">
                <a:moveTo>
                  <a:pt x="5485250" y="63499"/>
                </a:moveTo>
                <a:lnTo>
                  <a:pt x="3970046" y="63499"/>
                </a:lnTo>
                <a:lnTo>
                  <a:pt x="4016371" y="50799"/>
                </a:lnTo>
                <a:lnTo>
                  <a:pt x="5438925" y="50799"/>
                </a:lnTo>
                <a:lnTo>
                  <a:pt x="5485250" y="63499"/>
                </a:lnTo>
                <a:close/>
              </a:path>
              <a:path w="9455785" h="9448800">
                <a:moveTo>
                  <a:pt x="5623318" y="88899"/>
                </a:moveTo>
                <a:lnTo>
                  <a:pt x="3831978" y="88899"/>
                </a:lnTo>
                <a:lnTo>
                  <a:pt x="3923870" y="63499"/>
                </a:lnTo>
                <a:lnTo>
                  <a:pt x="5531425" y="63499"/>
                </a:lnTo>
                <a:lnTo>
                  <a:pt x="5623318" y="88899"/>
                </a:lnTo>
                <a:close/>
              </a:path>
              <a:path w="9455785" h="9448800">
                <a:moveTo>
                  <a:pt x="5850270" y="139699"/>
                </a:moveTo>
                <a:lnTo>
                  <a:pt x="3605026" y="139699"/>
                </a:lnTo>
                <a:lnTo>
                  <a:pt x="3786265" y="88899"/>
                </a:lnTo>
                <a:lnTo>
                  <a:pt x="5669030" y="88899"/>
                </a:lnTo>
                <a:lnTo>
                  <a:pt x="5850270" y="139699"/>
                </a:lnTo>
                <a:close/>
              </a:path>
              <a:path w="9455785" h="9448800">
                <a:moveTo>
                  <a:pt x="5759977" y="9347199"/>
                </a:moveTo>
                <a:lnTo>
                  <a:pt x="3695319" y="9347199"/>
                </a:lnTo>
                <a:lnTo>
                  <a:pt x="3164005" y="9194799"/>
                </a:lnTo>
                <a:lnTo>
                  <a:pt x="3120915" y="9169399"/>
                </a:lnTo>
                <a:lnTo>
                  <a:pt x="2992813" y="9131299"/>
                </a:lnTo>
                <a:lnTo>
                  <a:pt x="2950509" y="9105899"/>
                </a:lnTo>
                <a:lnTo>
                  <a:pt x="2866511" y="9080499"/>
                </a:lnTo>
                <a:lnTo>
                  <a:pt x="2824821" y="9055099"/>
                </a:lnTo>
                <a:lnTo>
                  <a:pt x="2783340" y="9042399"/>
                </a:lnTo>
                <a:lnTo>
                  <a:pt x="2742071" y="9016999"/>
                </a:lnTo>
                <a:lnTo>
                  <a:pt x="2701016" y="9004299"/>
                </a:lnTo>
                <a:lnTo>
                  <a:pt x="2660176" y="8978899"/>
                </a:lnTo>
                <a:lnTo>
                  <a:pt x="2619555" y="8966199"/>
                </a:lnTo>
                <a:lnTo>
                  <a:pt x="2538977" y="8915399"/>
                </a:lnTo>
                <a:lnTo>
                  <a:pt x="2499025" y="8902699"/>
                </a:lnTo>
                <a:lnTo>
                  <a:pt x="2380542" y="8826499"/>
                </a:lnTo>
                <a:lnTo>
                  <a:pt x="2341513" y="8813799"/>
                </a:lnTo>
                <a:lnTo>
                  <a:pt x="2187788" y="8712199"/>
                </a:lnTo>
                <a:lnTo>
                  <a:pt x="2037996" y="8610599"/>
                </a:lnTo>
                <a:lnTo>
                  <a:pt x="1928321" y="8534399"/>
                </a:lnTo>
                <a:lnTo>
                  <a:pt x="1821003" y="8458199"/>
                </a:lnTo>
                <a:lnTo>
                  <a:pt x="1785764" y="8432799"/>
                </a:lnTo>
                <a:lnTo>
                  <a:pt x="1750797" y="8394699"/>
                </a:lnTo>
                <a:lnTo>
                  <a:pt x="1647543" y="8318499"/>
                </a:lnTo>
                <a:lnTo>
                  <a:pt x="1613683" y="8280399"/>
                </a:lnTo>
                <a:lnTo>
                  <a:pt x="1546811" y="8229599"/>
                </a:lnTo>
                <a:lnTo>
                  <a:pt x="1513805" y="8191499"/>
                </a:lnTo>
                <a:lnTo>
                  <a:pt x="1481088" y="8166099"/>
                </a:lnTo>
                <a:lnTo>
                  <a:pt x="1448663" y="8127999"/>
                </a:lnTo>
                <a:lnTo>
                  <a:pt x="1416531" y="8102599"/>
                </a:lnTo>
                <a:lnTo>
                  <a:pt x="1384696" y="8064499"/>
                </a:lnTo>
                <a:lnTo>
                  <a:pt x="1353159" y="8039099"/>
                </a:lnTo>
                <a:lnTo>
                  <a:pt x="1321923" y="8000999"/>
                </a:lnTo>
                <a:lnTo>
                  <a:pt x="1290989" y="7975599"/>
                </a:lnTo>
                <a:lnTo>
                  <a:pt x="1260362" y="7937499"/>
                </a:lnTo>
                <a:lnTo>
                  <a:pt x="1230042" y="7912099"/>
                </a:lnTo>
                <a:lnTo>
                  <a:pt x="1200031" y="7873999"/>
                </a:lnTo>
                <a:lnTo>
                  <a:pt x="1170333" y="7835899"/>
                </a:lnTo>
                <a:lnTo>
                  <a:pt x="1140950" y="7810499"/>
                </a:lnTo>
                <a:lnTo>
                  <a:pt x="1111883" y="7772399"/>
                </a:lnTo>
                <a:lnTo>
                  <a:pt x="1083135" y="7734299"/>
                </a:lnTo>
                <a:lnTo>
                  <a:pt x="1054709" y="7708899"/>
                </a:lnTo>
                <a:lnTo>
                  <a:pt x="1026606" y="7670799"/>
                </a:lnTo>
                <a:lnTo>
                  <a:pt x="998830" y="7632699"/>
                </a:lnTo>
                <a:lnTo>
                  <a:pt x="971381" y="7594599"/>
                </a:lnTo>
                <a:lnTo>
                  <a:pt x="944263" y="7569199"/>
                </a:lnTo>
                <a:lnTo>
                  <a:pt x="917478" y="7531099"/>
                </a:lnTo>
                <a:lnTo>
                  <a:pt x="891028" y="7492999"/>
                </a:lnTo>
                <a:lnTo>
                  <a:pt x="864916" y="7454899"/>
                </a:lnTo>
                <a:lnTo>
                  <a:pt x="839143" y="7416799"/>
                </a:lnTo>
                <a:lnTo>
                  <a:pt x="813712" y="7378699"/>
                </a:lnTo>
                <a:lnTo>
                  <a:pt x="788625" y="7340599"/>
                </a:lnTo>
                <a:lnTo>
                  <a:pt x="763885" y="7302499"/>
                </a:lnTo>
                <a:lnTo>
                  <a:pt x="739493" y="7264399"/>
                </a:lnTo>
                <a:lnTo>
                  <a:pt x="715453" y="7226299"/>
                </a:lnTo>
                <a:lnTo>
                  <a:pt x="691766" y="7188199"/>
                </a:lnTo>
                <a:lnTo>
                  <a:pt x="668435" y="7150099"/>
                </a:lnTo>
                <a:lnTo>
                  <a:pt x="645462" y="7111999"/>
                </a:lnTo>
                <a:lnTo>
                  <a:pt x="622849" y="7073899"/>
                </a:lnTo>
                <a:lnTo>
                  <a:pt x="600599" y="7035799"/>
                </a:lnTo>
                <a:lnTo>
                  <a:pt x="578714" y="6997699"/>
                </a:lnTo>
                <a:lnTo>
                  <a:pt x="557195" y="6959599"/>
                </a:lnTo>
                <a:lnTo>
                  <a:pt x="536047" y="6921499"/>
                </a:lnTo>
                <a:lnTo>
                  <a:pt x="515269" y="6870699"/>
                </a:lnTo>
                <a:lnTo>
                  <a:pt x="494866" y="6832599"/>
                </a:lnTo>
                <a:lnTo>
                  <a:pt x="474840" y="6794499"/>
                </a:lnTo>
                <a:lnTo>
                  <a:pt x="455192" y="6756399"/>
                </a:lnTo>
                <a:lnTo>
                  <a:pt x="435924" y="6718299"/>
                </a:lnTo>
                <a:lnTo>
                  <a:pt x="417040" y="6667499"/>
                </a:lnTo>
                <a:lnTo>
                  <a:pt x="398542" y="6629399"/>
                </a:lnTo>
                <a:lnTo>
                  <a:pt x="380431" y="6591299"/>
                </a:lnTo>
                <a:lnTo>
                  <a:pt x="362710" y="6540499"/>
                </a:lnTo>
                <a:lnTo>
                  <a:pt x="345382" y="6502399"/>
                </a:lnTo>
                <a:lnTo>
                  <a:pt x="328448" y="6464299"/>
                </a:lnTo>
                <a:lnTo>
                  <a:pt x="311911" y="6413499"/>
                </a:lnTo>
                <a:lnTo>
                  <a:pt x="295773" y="6375399"/>
                </a:lnTo>
                <a:lnTo>
                  <a:pt x="280037" y="6337299"/>
                </a:lnTo>
                <a:lnTo>
                  <a:pt x="264704" y="6286499"/>
                </a:lnTo>
                <a:lnTo>
                  <a:pt x="249778" y="6248399"/>
                </a:lnTo>
                <a:lnTo>
                  <a:pt x="235260" y="6210299"/>
                </a:lnTo>
                <a:lnTo>
                  <a:pt x="221153" y="6159499"/>
                </a:lnTo>
                <a:lnTo>
                  <a:pt x="207458" y="6121399"/>
                </a:lnTo>
                <a:lnTo>
                  <a:pt x="194179" y="6070599"/>
                </a:lnTo>
                <a:lnTo>
                  <a:pt x="181317" y="6032499"/>
                </a:lnTo>
                <a:lnTo>
                  <a:pt x="168876" y="5981699"/>
                </a:lnTo>
                <a:lnTo>
                  <a:pt x="156856" y="5943599"/>
                </a:lnTo>
                <a:lnTo>
                  <a:pt x="145261" y="5892799"/>
                </a:lnTo>
                <a:lnTo>
                  <a:pt x="134092" y="5854699"/>
                </a:lnTo>
                <a:lnTo>
                  <a:pt x="123352" y="5803899"/>
                </a:lnTo>
                <a:lnTo>
                  <a:pt x="113044" y="5765799"/>
                </a:lnTo>
                <a:lnTo>
                  <a:pt x="103169" y="5714999"/>
                </a:lnTo>
                <a:lnTo>
                  <a:pt x="93730" y="5664199"/>
                </a:lnTo>
                <a:lnTo>
                  <a:pt x="84729" y="5626099"/>
                </a:lnTo>
                <a:lnTo>
                  <a:pt x="76168" y="5575299"/>
                </a:lnTo>
                <a:lnTo>
                  <a:pt x="68050" y="5537199"/>
                </a:lnTo>
                <a:lnTo>
                  <a:pt x="60378" y="5486399"/>
                </a:lnTo>
                <a:lnTo>
                  <a:pt x="53152" y="5435599"/>
                </a:lnTo>
                <a:lnTo>
                  <a:pt x="46376" y="5397499"/>
                </a:lnTo>
                <a:lnTo>
                  <a:pt x="40052" y="5346699"/>
                </a:lnTo>
                <a:lnTo>
                  <a:pt x="34182" y="5295899"/>
                </a:lnTo>
                <a:lnTo>
                  <a:pt x="28768" y="5257799"/>
                </a:lnTo>
                <a:lnTo>
                  <a:pt x="23814" y="5206999"/>
                </a:lnTo>
                <a:lnTo>
                  <a:pt x="19320" y="5156199"/>
                </a:lnTo>
                <a:lnTo>
                  <a:pt x="15289" y="5105399"/>
                </a:lnTo>
                <a:lnTo>
                  <a:pt x="11724" y="5067299"/>
                </a:lnTo>
                <a:lnTo>
                  <a:pt x="8628" y="5016499"/>
                </a:lnTo>
                <a:lnTo>
                  <a:pt x="6001" y="4965699"/>
                </a:lnTo>
                <a:lnTo>
                  <a:pt x="3846" y="4914899"/>
                </a:lnTo>
                <a:lnTo>
                  <a:pt x="2167" y="4876799"/>
                </a:lnTo>
                <a:lnTo>
                  <a:pt x="964" y="4825999"/>
                </a:lnTo>
                <a:lnTo>
                  <a:pt x="241" y="4775199"/>
                </a:lnTo>
                <a:lnTo>
                  <a:pt x="0" y="4724399"/>
                </a:lnTo>
                <a:lnTo>
                  <a:pt x="0" y="4711699"/>
                </a:lnTo>
                <a:lnTo>
                  <a:pt x="241" y="4673599"/>
                </a:lnTo>
                <a:lnTo>
                  <a:pt x="964" y="4635499"/>
                </a:lnTo>
                <a:lnTo>
                  <a:pt x="2167" y="4584699"/>
                </a:lnTo>
                <a:lnTo>
                  <a:pt x="3846" y="4533899"/>
                </a:lnTo>
                <a:lnTo>
                  <a:pt x="6001" y="4483099"/>
                </a:lnTo>
                <a:lnTo>
                  <a:pt x="8628" y="4444999"/>
                </a:lnTo>
                <a:lnTo>
                  <a:pt x="11724" y="4394199"/>
                </a:lnTo>
                <a:lnTo>
                  <a:pt x="15289" y="4343399"/>
                </a:lnTo>
                <a:lnTo>
                  <a:pt x="19320" y="4292599"/>
                </a:lnTo>
                <a:lnTo>
                  <a:pt x="23814" y="4254499"/>
                </a:lnTo>
                <a:lnTo>
                  <a:pt x="28768" y="4203699"/>
                </a:lnTo>
                <a:lnTo>
                  <a:pt x="34182" y="4152899"/>
                </a:lnTo>
                <a:lnTo>
                  <a:pt x="40052" y="4114799"/>
                </a:lnTo>
                <a:lnTo>
                  <a:pt x="46376" y="4063999"/>
                </a:lnTo>
                <a:lnTo>
                  <a:pt x="53152" y="4013199"/>
                </a:lnTo>
                <a:lnTo>
                  <a:pt x="60378" y="3975099"/>
                </a:lnTo>
                <a:lnTo>
                  <a:pt x="68050" y="3924299"/>
                </a:lnTo>
                <a:lnTo>
                  <a:pt x="76168" y="3873499"/>
                </a:lnTo>
                <a:lnTo>
                  <a:pt x="84729" y="3835399"/>
                </a:lnTo>
                <a:lnTo>
                  <a:pt x="93730" y="3784599"/>
                </a:lnTo>
                <a:lnTo>
                  <a:pt x="103169" y="3746499"/>
                </a:lnTo>
                <a:lnTo>
                  <a:pt x="113044" y="3695699"/>
                </a:lnTo>
                <a:lnTo>
                  <a:pt x="123352" y="3644899"/>
                </a:lnTo>
                <a:lnTo>
                  <a:pt x="134092" y="3606799"/>
                </a:lnTo>
                <a:lnTo>
                  <a:pt x="145261" y="3555999"/>
                </a:lnTo>
                <a:lnTo>
                  <a:pt x="156856" y="3517899"/>
                </a:lnTo>
                <a:lnTo>
                  <a:pt x="168876" y="3467099"/>
                </a:lnTo>
                <a:lnTo>
                  <a:pt x="181317" y="3428999"/>
                </a:lnTo>
                <a:lnTo>
                  <a:pt x="194179" y="3378199"/>
                </a:lnTo>
                <a:lnTo>
                  <a:pt x="207458" y="3340099"/>
                </a:lnTo>
                <a:lnTo>
                  <a:pt x="221153" y="3289299"/>
                </a:lnTo>
                <a:lnTo>
                  <a:pt x="235260" y="3251199"/>
                </a:lnTo>
                <a:lnTo>
                  <a:pt x="249778" y="3213099"/>
                </a:lnTo>
                <a:lnTo>
                  <a:pt x="264704" y="3162299"/>
                </a:lnTo>
                <a:lnTo>
                  <a:pt x="280037" y="3124199"/>
                </a:lnTo>
                <a:lnTo>
                  <a:pt x="295773" y="3073399"/>
                </a:lnTo>
                <a:lnTo>
                  <a:pt x="311911" y="3035299"/>
                </a:lnTo>
                <a:lnTo>
                  <a:pt x="328448" y="2997199"/>
                </a:lnTo>
                <a:lnTo>
                  <a:pt x="345382" y="2946399"/>
                </a:lnTo>
                <a:lnTo>
                  <a:pt x="362710" y="2908299"/>
                </a:lnTo>
                <a:lnTo>
                  <a:pt x="380431" y="2870199"/>
                </a:lnTo>
                <a:lnTo>
                  <a:pt x="398542" y="2819399"/>
                </a:lnTo>
                <a:lnTo>
                  <a:pt x="417040" y="2781299"/>
                </a:lnTo>
                <a:lnTo>
                  <a:pt x="435924" y="2743199"/>
                </a:lnTo>
                <a:lnTo>
                  <a:pt x="455192" y="2705099"/>
                </a:lnTo>
                <a:lnTo>
                  <a:pt x="474840" y="2654299"/>
                </a:lnTo>
                <a:lnTo>
                  <a:pt x="494866" y="2616199"/>
                </a:lnTo>
                <a:lnTo>
                  <a:pt x="515269" y="2578099"/>
                </a:lnTo>
                <a:lnTo>
                  <a:pt x="536047" y="2539999"/>
                </a:lnTo>
                <a:lnTo>
                  <a:pt x="557195" y="2501899"/>
                </a:lnTo>
                <a:lnTo>
                  <a:pt x="578714" y="2463799"/>
                </a:lnTo>
                <a:lnTo>
                  <a:pt x="600599" y="2425699"/>
                </a:lnTo>
                <a:lnTo>
                  <a:pt x="622849" y="2374899"/>
                </a:lnTo>
                <a:lnTo>
                  <a:pt x="645462" y="2336799"/>
                </a:lnTo>
                <a:lnTo>
                  <a:pt x="668435" y="2298699"/>
                </a:lnTo>
                <a:lnTo>
                  <a:pt x="691766" y="2260599"/>
                </a:lnTo>
                <a:lnTo>
                  <a:pt x="715453" y="2222499"/>
                </a:lnTo>
                <a:lnTo>
                  <a:pt x="739493" y="2184399"/>
                </a:lnTo>
                <a:lnTo>
                  <a:pt x="763885" y="2146299"/>
                </a:lnTo>
                <a:lnTo>
                  <a:pt x="788625" y="2108199"/>
                </a:lnTo>
                <a:lnTo>
                  <a:pt x="813712" y="2070099"/>
                </a:lnTo>
                <a:lnTo>
                  <a:pt x="839143" y="2031999"/>
                </a:lnTo>
                <a:lnTo>
                  <a:pt x="864916" y="2006599"/>
                </a:lnTo>
                <a:lnTo>
                  <a:pt x="891028" y="1968499"/>
                </a:lnTo>
                <a:lnTo>
                  <a:pt x="917478" y="1930399"/>
                </a:lnTo>
                <a:lnTo>
                  <a:pt x="944263" y="1892299"/>
                </a:lnTo>
                <a:lnTo>
                  <a:pt x="971381" y="1854199"/>
                </a:lnTo>
                <a:lnTo>
                  <a:pt x="998830" y="1816099"/>
                </a:lnTo>
                <a:lnTo>
                  <a:pt x="1026606" y="1790699"/>
                </a:lnTo>
                <a:lnTo>
                  <a:pt x="1054709" y="1752599"/>
                </a:lnTo>
                <a:lnTo>
                  <a:pt x="1083135" y="1714499"/>
                </a:lnTo>
                <a:lnTo>
                  <a:pt x="1111883" y="1676399"/>
                </a:lnTo>
                <a:lnTo>
                  <a:pt x="1140950" y="1650999"/>
                </a:lnTo>
                <a:lnTo>
                  <a:pt x="1170333" y="1612899"/>
                </a:lnTo>
                <a:lnTo>
                  <a:pt x="1200031" y="1574799"/>
                </a:lnTo>
                <a:lnTo>
                  <a:pt x="1230042" y="1549399"/>
                </a:lnTo>
                <a:lnTo>
                  <a:pt x="1260362" y="1511299"/>
                </a:lnTo>
                <a:lnTo>
                  <a:pt x="1290989" y="1485899"/>
                </a:lnTo>
                <a:lnTo>
                  <a:pt x="1321923" y="1447799"/>
                </a:lnTo>
                <a:lnTo>
                  <a:pt x="1353159" y="1422399"/>
                </a:lnTo>
                <a:lnTo>
                  <a:pt x="1384696" y="1384299"/>
                </a:lnTo>
                <a:lnTo>
                  <a:pt x="1416531" y="1358899"/>
                </a:lnTo>
                <a:lnTo>
                  <a:pt x="1448663" y="1320799"/>
                </a:lnTo>
                <a:lnTo>
                  <a:pt x="1481088" y="1295399"/>
                </a:lnTo>
                <a:lnTo>
                  <a:pt x="1513805" y="1257299"/>
                </a:lnTo>
                <a:lnTo>
                  <a:pt x="1546811" y="1231899"/>
                </a:lnTo>
                <a:lnTo>
                  <a:pt x="1580105" y="1193799"/>
                </a:lnTo>
                <a:lnTo>
                  <a:pt x="1681684" y="1117599"/>
                </a:lnTo>
                <a:lnTo>
                  <a:pt x="1716103" y="1079499"/>
                </a:lnTo>
                <a:lnTo>
                  <a:pt x="1821003" y="1003299"/>
                </a:lnTo>
                <a:lnTo>
                  <a:pt x="1856510" y="965199"/>
                </a:lnTo>
                <a:lnTo>
                  <a:pt x="1964621" y="888999"/>
                </a:lnTo>
                <a:lnTo>
                  <a:pt x="2112391" y="787399"/>
                </a:lnTo>
                <a:lnTo>
                  <a:pt x="2264168" y="685799"/>
                </a:lnTo>
                <a:lnTo>
                  <a:pt x="2302721" y="673099"/>
                </a:lnTo>
                <a:lnTo>
                  <a:pt x="2419805" y="596899"/>
                </a:lnTo>
                <a:lnTo>
                  <a:pt x="2459300" y="584199"/>
                </a:lnTo>
                <a:lnTo>
                  <a:pt x="2538977" y="533399"/>
                </a:lnTo>
                <a:lnTo>
                  <a:pt x="2579155" y="520699"/>
                </a:lnTo>
                <a:lnTo>
                  <a:pt x="2660176" y="469899"/>
                </a:lnTo>
                <a:lnTo>
                  <a:pt x="2701016" y="457199"/>
                </a:lnTo>
                <a:lnTo>
                  <a:pt x="2742071" y="431799"/>
                </a:lnTo>
                <a:lnTo>
                  <a:pt x="2783340" y="419099"/>
                </a:lnTo>
                <a:lnTo>
                  <a:pt x="2824821" y="393699"/>
                </a:lnTo>
                <a:lnTo>
                  <a:pt x="2908408" y="368299"/>
                </a:lnTo>
                <a:lnTo>
                  <a:pt x="2950509" y="342899"/>
                </a:lnTo>
                <a:lnTo>
                  <a:pt x="3035317" y="317499"/>
                </a:lnTo>
                <a:lnTo>
                  <a:pt x="3078018" y="292099"/>
                </a:lnTo>
                <a:lnTo>
                  <a:pt x="3250756" y="241299"/>
                </a:lnTo>
                <a:lnTo>
                  <a:pt x="3294411" y="215899"/>
                </a:lnTo>
                <a:lnTo>
                  <a:pt x="3560130" y="139699"/>
                </a:lnTo>
                <a:lnTo>
                  <a:pt x="5895166" y="139699"/>
                </a:lnTo>
                <a:lnTo>
                  <a:pt x="6160884" y="215899"/>
                </a:lnTo>
                <a:lnTo>
                  <a:pt x="6204540" y="241299"/>
                </a:lnTo>
                <a:lnTo>
                  <a:pt x="6377277" y="292099"/>
                </a:lnTo>
                <a:lnTo>
                  <a:pt x="6419979" y="317499"/>
                </a:lnTo>
                <a:lnTo>
                  <a:pt x="6504786" y="342899"/>
                </a:lnTo>
                <a:lnTo>
                  <a:pt x="6546888" y="368299"/>
                </a:lnTo>
                <a:lnTo>
                  <a:pt x="6630474" y="393699"/>
                </a:lnTo>
                <a:lnTo>
                  <a:pt x="6671955" y="419099"/>
                </a:lnTo>
                <a:lnTo>
                  <a:pt x="6713224" y="431799"/>
                </a:lnTo>
                <a:lnTo>
                  <a:pt x="6754280" y="457199"/>
                </a:lnTo>
                <a:lnTo>
                  <a:pt x="6795119" y="469899"/>
                </a:lnTo>
                <a:lnTo>
                  <a:pt x="6876141" y="520699"/>
                </a:lnTo>
                <a:lnTo>
                  <a:pt x="6916318" y="533399"/>
                </a:lnTo>
                <a:lnTo>
                  <a:pt x="6995995" y="584199"/>
                </a:lnTo>
                <a:lnTo>
                  <a:pt x="7035490" y="596899"/>
                </a:lnTo>
                <a:lnTo>
                  <a:pt x="7152574" y="673099"/>
                </a:lnTo>
                <a:lnTo>
                  <a:pt x="7191127" y="685799"/>
                </a:lnTo>
                <a:lnTo>
                  <a:pt x="7342904" y="787399"/>
                </a:lnTo>
                <a:lnTo>
                  <a:pt x="7490675" y="888999"/>
                </a:lnTo>
                <a:lnTo>
                  <a:pt x="7598785" y="965199"/>
                </a:lnTo>
                <a:lnTo>
                  <a:pt x="7634292" y="1003299"/>
                </a:lnTo>
                <a:lnTo>
                  <a:pt x="7739192" y="1079499"/>
                </a:lnTo>
                <a:lnTo>
                  <a:pt x="7773611" y="1117599"/>
                </a:lnTo>
                <a:lnTo>
                  <a:pt x="7875190" y="1193799"/>
                </a:lnTo>
                <a:lnTo>
                  <a:pt x="7908484" y="1231899"/>
                </a:lnTo>
                <a:lnTo>
                  <a:pt x="7941490" y="1257299"/>
                </a:lnTo>
                <a:lnTo>
                  <a:pt x="7974207" y="1295399"/>
                </a:lnTo>
                <a:lnTo>
                  <a:pt x="8006633" y="1320799"/>
                </a:lnTo>
                <a:lnTo>
                  <a:pt x="8038764" y="1358899"/>
                </a:lnTo>
                <a:lnTo>
                  <a:pt x="8070599" y="1384299"/>
                </a:lnTo>
                <a:lnTo>
                  <a:pt x="8102136" y="1422399"/>
                </a:lnTo>
                <a:lnTo>
                  <a:pt x="8133372" y="1447799"/>
                </a:lnTo>
                <a:lnTo>
                  <a:pt x="8164306" y="1485899"/>
                </a:lnTo>
                <a:lnTo>
                  <a:pt x="8194933" y="1511299"/>
                </a:lnTo>
                <a:lnTo>
                  <a:pt x="8225253" y="1549399"/>
                </a:lnTo>
                <a:lnTo>
                  <a:pt x="8255264" y="1574799"/>
                </a:lnTo>
                <a:lnTo>
                  <a:pt x="8284962" y="1612899"/>
                </a:lnTo>
                <a:lnTo>
                  <a:pt x="8314345" y="1650999"/>
                </a:lnTo>
                <a:lnTo>
                  <a:pt x="8343412" y="1676399"/>
                </a:lnTo>
                <a:lnTo>
                  <a:pt x="8372160" y="1714499"/>
                </a:lnTo>
                <a:lnTo>
                  <a:pt x="8400586" y="1752599"/>
                </a:lnTo>
                <a:lnTo>
                  <a:pt x="8428688" y="1790699"/>
                </a:lnTo>
                <a:lnTo>
                  <a:pt x="8456465" y="1816099"/>
                </a:lnTo>
                <a:lnTo>
                  <a:pt x="8483914" y="1854199"/>
                </a:lnTo>
                <a:lnTo>
                  <a:pt x="8511032" y="1892299"/>
                </a:lnTo>
                <a:lnTo>
                  <a:pt x="8537817" y="1930399"/>
                </a:lnTo>
                <a:lnTo>
                  <a:pt x="8564267" y="1968499"/>
                </a:lnTo>
                <a:lnTo>
                  <a:pt x="8590379" y="2006599"/>
                </a:lnTo>
                <a:lnTo>
                  <a:pt x="8616152" y="2031999"/>
                </a:lnTo>
                <a:lnTo>
                  <a:pt x="8641583" y="2070099"/>
                </a:lnTo>
                <a:lnTo>
                  <a:pt x="8666670" y="2108199"/>
                </a:lnTo>
                <a:lnTo>
                  <a:pt x="8691410" y="2146299"/>
                </a:lnTo>
                <a:lnTo>
                  <a:pt x="8715802" y="2184399"/>
                </a:lnTo>
                <a:lnTo>
                  <a:pt x="8739842" y="2222499"/>
                </a:lnTo>
                <a:lnTo>
                  <a:pt x="8763529" y="2260599"/>
                </a:lnTo>
                <a:lnTo>
                  <a:pt x="8786860" y="2298699"/>
                </a:lnTo>
                <a:lnTo>
                  <a:pt x="8809833" y="2336799"/>
                </a:lnTo>
                <a:lnTo>
                  <a:pt x="8832446" y="2374899"/>
                </a:lnTo>
                <a:lnTo>
                  <a:pt x="8854696" y="2425699"/>
                </a:lnTo>
                <a:lnTo>
                  <a:pt x="8876581" y="2463799"/>
                </a:lnTo>
                <a:lnTo>
                  <a:pt x="8898099" y="2501899"/>
                </a:lnTo>
                <a:lnTo>
                  <a:pt x="8919248" y="2539999"/>
                </a:lnTo>
                <a:lnTo>
                  <a:pt x="8940025" y="2578099"/>
                </a:lnTo>
                <a:lnTo>
                  <a:pt x="8960428" y="2616199"/>
                </a:lnTo>
                <a:lnTo>
                  <a:pt x="8980455" y="2654299"/>
                </a:lnTo>
                <a:lnTo>
                  <a:pt x="9000103" y="2705099"/>
                </a:lnTo>
                <a:lnTo>
                  <a:pt x="9019370" y="2743199"/>
                </a:lnTo>
                <a:lnTo>
                  <a:pt x="9038255" y="2781299"/>
                </a:lnTo>
                <a:lnTo>
                  <a:pt x="9056753" y="2819399"/>
                </a:lnTo>
                <a:lnTo>
                  <a:pt x="9074864" y="2870199"/>
                </a:lnTo>
                <a:lnTo>
                  <a:pt x="9092585" y="2908299"/>
                </a:lnTo>
                <a:lnTo>
                  <a:pt x="9109913" y="2946399"/>
                </a:lnTo>
                <a:lnTo>
                  <a:pt x="9126847" y="2997199"/>
                </a:lnTo>
                <a:lnTo>
                  <a:pt x="9143384" y="3035299"/>
                </a:lnTo>
                <a:lnTo>
                  <a:pt x="9159522" y="3073399"/>
                </a:lnTo>
                <a:lnTo>
                  <a:pt x="9175258" y="3124199"/>
                </a:lnTo>
                <a:lnTo>
                  <a:pt x="9190590" y="3162299"/>
                </a:lnTo>
                <a:lnTo>
                  <a:pt x="9205517" y="3213099"/>
                </a:lnTo>
                <a:lnTo>
                  <a:pt x="9220035" y="3251199"/>
                </a:lnTo>
                <a:lnTo>
                  <a:pt x="9234142" y="3289299"/>
                </a:lnTo>
                <a:lnTo>
                  <a:pt x="9247836" y="3340099"/>
                </a:lnTo>
                <a:lnTo>
                  <a:pt x="9261116" y="3378199"/>
                </a:lnTo>
                <a:lnTo>
                  <a:pt x="9273977" y="3428999"/>
                </a:lnTo>
                <a:lnTo>
                  <a:pt x="9286419" y="3467099"/>
                </a:lnTo>
                <a:lnTo>
                  <a:pt x="9298439" y="3517899"/>
                </a:lnTo>
                <a:lnTo>
                  <a:pt x="9310034" y="3555999"/>
                </a:lnTo>
                <a:lnTo>
                  <a:pt x="9321203" y="3606799"/>
                </a:lnTo>
                <a:lnTo>
                  <a:pt x="9331943" y="3644899"/>
                </a:lnTo>
                <a:lnTo>
                  <a:pt x="9342251" y="3695699"/>
                </a:lnTo>
                <a:lnTo>
                  <a:pt x="9352126" y="3746499"/>
                </a:lnTo>
                <a:lnTo>
                  <a:pt x="9361565" y="3784599"/>
                </a:lnTo>
                <a:lnTo>
                  <a:pt x="9370566" y="3835399"/>
                </a:lnTo>
                <a:lnTo>
                  <a:pt x="9379126" y="3873499"/>
                </a:lnTo>
                <a:lnTo>
                  <a:pt x="9387244" y="3924299"/>
                </a:lnTo>
                <a:lnTo>
                  <a:pt x="9394917" y="3975099"/>
                </a:lnTo>
                <a:lnTo>
                  <a:pt x="9402143" y="4013199"/>
                </a:lnTo>
                <a:lnTo>
                  <a:pt x="9408919" y="4063999"/>
                </a:lnTo>
                <a:lnTo>
                  <a:pt x="9415243" y="4114799"/>
                </a:lnTo>
                <a:lnTo>
                  <a:pt x="9421113" y="4152899"/>
                </a:lnTo>
                <a:lnTo>
                  <a:pt x="9426526" y="4203699"/>
                </a:lnTo>
                <a:lnTo>
                  <a:pt x="9431481" y="4254499"/>
                </a:lnTo>
                <a:lnTo>
                  <a:pt x="9435975" y="4292599"/>
                </a:lnTo>
                <a:lnTo>
                  <a:pt x="9440005" y="4343399"/>
                </a:lnTo>
                <a:lnTo>
                  <a:pt x="9443570" y="4394199"/>
                </a:lnTo>
                <a:lnTo>
                  <a:pt x="9446667" y="4444999"/>
                </a:lnTo>
                <a:lnTo>
                  <a:pt x="9449294" y="4483099"/>
                </a:lnTo>
                <a:lnTo>
                  <a:pt x="9451448" y="4533899"/>
                </a:lnTo>
                <a:lnTo>
                  <a:pt x="9453128" y="4584699"/>
                </a:lnTo>
                <a:lnTo>
                  <a:pt x="9454330" y="4635499"/>
                </a:lnTo>
                <a:lnTo>
                  <a:pt x="9455054" y="4673599"/>
                </a:lnTo>
                <a:lnTo>
                  <a:pt x="9455295" y="4711699"/>
                </a:lnTo>
                <a:lnTo>
                  <a:pt x="9455054" y="4775199"/>
                </a:lnTo>
                <a:lnTo>
                  <a:pt x="9454330" y="4825999"/>
                </a:lnTo>
                <a:lnTo>
                  <a:pt x="9453128" y="4876799"/>
                </a:lnTo>
                <a:lnTo>
                  <a:pt x="9451448" y="4914899"/>
                </a:lnTo>
                <a:lnTo>
                  <a:pt x="9449294" y="4965699"/>
                </a:lnTo>
                <a:lnTo>
                  <a:pt x="9446667" y="5016499"/>
                </a:lnTo>
                <a:lnTo>
                  <a:pt x="9443570" y="5067299"/>
                </a:lnTo>
                <a:lnTo>
                  <a:pt x="9440005" y="5105399"/>
                </a:lnTo>
                <a:lnTo>
                  <a:pt x="9435975" y="5156199"/>
                </a:lnTo>
                <a:lnTo>
                  <a:pt x="9431481" y="5206999"/>
                </a:lnTo>
                <a:lnTo>
                  <a:pt x="9426526" y="5257799"/>
                </a:lnTo>
                <a:lnTo>
                  <a:pt x="9421113" y="5295899"/>
                </a:lnTo>
                <a:lnTo>
                  <a:pt x="9415243" y="5346699"/>
                </a:lnTo>
                <a:lnTo>
                  <a:pt x="9408919" y="5397499"/>
                </a:lnTo>
                <a:lnTo>
                  <a:pt x="9402143" y="5435599"/>
                </a:lnTo>
                <a:lnTo>
                  <a:pt x="9394917" y="5486399"/>
                </a:lnTo>
                <a:lnTo>
                  <a:pt x="9387244" y="5537199"/>
                </a:lnTo>
                <a:lnTo>
                  <a:pt x="9379126" y="5575299"/>
                </a:lnTo>
                <a:lnTo>
                  <a:pt x="9370566" y="5626099"/>
                </a:lnTo>
                <a:lnTo>
                  <a:pt x="9361565" y="5664199"/>
                </a:lnTo>
                <a:lnTo>
                  <a:pt x="9352126" y="5714999"/>
                </a:lnTo>
                <a:lnTo>
                  <a:pt x="9342251" y="5765799"/>
                </a:lnTo>
                <a:lnTo>
                  <a:pt x="9331943" y="5803899"/>
                </a:lnTo>
                <a:lnTo>
                  <a:pt x="9321203" y="5854699"/>
                </a:lnTo>
                <a:lnTo>
                  <a:pt x="9310034" y="5892799"/>
                </a:lnTo>
                <a:lnTo>
                  <a:pt x="9298439" y="5943599"/>
                </a:lnTo>
                <a:lnTo>
                  <a:pt x="9286419" y="5981699"/>
                </a:lnTo>
                <a:lnTo>
                  <a:pt x="9273977" y="6032499"/>
                </a:lnTo>
                <a:lnTo>
                  <a:pt x="9261116" y="6070599"/>
                </a:lnTo>
                <a:lnTo>
                  <a:pt x="9247836" y="6121399"/>
                </a:lnTo>
                <a:lnTo>
                  <a:pt x="9234142" y="6159499"/>
                </a:lnTo>
                <a:lnTo>
                  <a:pt x="9220035" y="6210299"/>
                </a:lnTo>
                <a:lnTo>
                  <a:pt x="9205517" y="6248399"/>
                </a:lnTo>
                <a:lnTo>
                  <a:pt x="9190590" y="6286499"/>
                </a:lnTo>
                <a:lnTo>
                  <a:pt x="9175258" y="6337299"/>
                </a:lnTo>
                <a:lnTo>
                  <a:pt x="9159522" y="6375399"/>
                </a:lnTo>
                <a:lnTo>
                  <a:pt x="9143384" y="6413499"/>
                </a:lnTo>
                <a:lnTo>
                  <a:pt x="9126847" y="6464299"/>
                </a:lnTo>
                <a:lnTo>
                  <a:pt x="9109913" y="6502399"/>
                </a:lnTo>
                <a:lnTo>
                  <a:pt x="9092585" y="6540499"/>
                </a:lnTo>
                <a:lnTo>
                  <a:pt x="9074864" y="6591299"/>
                </a:lnTo>
                <a:lnTo>
                  <a:pt x="9056753" y="6629399"/>
                </a:lnTo>
                <a:lnTo>
                  <a:pt x="9038255" y="6667499"/>
                </a:lnTo>
                <a:lnTo>
                  <a:pt x="9019370" y="6718299"/>
                </a:lnTo>
                <a:lnTo>
                  <a:pt x="9000103" y="6756399"/>
                </a:lnTo>
                <a:lnTo>
                  <a:pt x="8980455" y="6794499"/>
                </a:lnTo>
                <a:lnTo>
                  <a:pt x="8960428" y="6832599"/>
                </a:lnTo>
                <a:lnTo>
                  <a:pt x="8940025" y="6870699"/>
                </a:lnTo>
                <a:lnTo>
                  <a:pt x="8919248" y="6921499"/>
                </a:lnTo>
                <a:lnTo>
                  <a:pt x="8898099" y="6959599"/>
                </a:lnTo>
                <a:lnTo>
                  <a:pt x="8876581" y="6997699"/>
                </a:lnTo>
                <a:lnTo>
                  <a:pt x="8854696" y="7035799"/>
                </a:lnTo>
                <a:lnTo>
                  <a:pt x="8832446" y="7073899"/>
                </a:lnTo>
                <a:lnTo>
                  <a:pt x="8809833" y="7111999"/>
                </a:lnTo>
                <a:lnTo>
                  <a:pt x="8786860" y="7150099"/>
                </a:lnTo>
                <a:lnTo>
                  <a:pt x="8763529" y="7188199"/>
                </a:lnTo>
                <a:lnTo>
                  <a:pt x="8739842" y="7226299"/>
                </a:lnTo>
                <a:lnTo>
                  <a:pt x="8715802" y="7264399"/>
                </a:lnTo>
                <a:lnTo>
                  <a:pt x="8691410" y="7302499"/>
                </a:lnTo>
                <a:lnTo>
                  <a:pt x="8666670" y="7340599"/>
                </a:lnTo>
                <a:lnTo>
                  <a:pt x="8641583" y="7378699"/>
                </a:lnTo>
                <a:lnTo>
                  <a:pt x="8616152" y="7416799"/>
                </a:lnTo>
                <a:lnTo>
                  <a:pt x="8590379" y="7454899"/>
                </a:lnTo>
                <a:lnTo>
                  <a:pt x="8564267" y="7492999"/>
                </a:lnTo>
                <a:lnTo>
                  <a:pt x="8537817" y="7531099"/>
                </a:lnTo>
                <a:lnTo>
                  <a:pt x="8511032" y="7569199"/>
                </a:lnTo>
                <a:lnTo>
                  <a:pt x="8483914" y="7594599"/>
                </a:lnTo>
                <a:lnTo>
                  <a:pt x="8456465" y="7632699"/>
                </a:lnTo>
                <a:lnTo>
                  <a:pt x="8428688" y="7670799"/>
                </a:lnTo>
                <a:lnTo>
                  <a:pt x="8400586" y="7708899"/>
                </a:lnTo>
                <a:lnTo>
                  <a:pt x="8372160" y="7734299"/>
                </a:lnTo>
                <a:lnTo>
                  <a:pt x="8343412" y="7772399"/>
                </a:lnTo>
                <a:lnTo>
                  <a:pt x="8314345" y="7810499"/>
                </a:lnTo>
                <a:lnTo>
                  <a:pt x="8284962" y="7835899"/>
                </a:lnTo>
                <a:lnTo>
                  <a:pt x="8255264" y="7873999"/>
                </a:lnTo>
                <a:lnTo>
                  <a:pt x="8225253" y="7912099"/>
                </a:lnTo>
                <a:lnTo>
                  <a:pt x="8194933" y="7937499"/>
                </a:lnTo>
                <a:lnTo>
                  <a:pt x="8164306" y="7975599"/>
                </a:lnTo>
                <a:lnTo>
                  <a:pt x="8133372" y="8000999"/>
                </a:lnTo>
                <a:lnTo>
                  <a:pt x="8102136" y="8039099"/>
                </a:lnTo>
                <a:lnTo>
                  <a:pt x="8070599" y="8064499"/>
                </a:lnTo>
                <a:lnTo>
                  <a:pt x="8038764" y="8102599"/>
                </a:lnTo>
                <a:lnTo>
                  <a:pt x="8006633" y="8127999"/>
                </a:lnTo>
                <a:lnTo>
                  <a:pt x="7974207" y="8166099"/>
                </a:lnTo>
                <a:lnTo>
                  <a:pt x="7941490" y="8191499"/>
                </a:lnTo>
                <a:lnTo>
                  <a:pt x="7908484" y="8229599"/>
                </a:lnTo>
                <a:lnTo>
                  <a:pt x="7841612" y="8280399"/>
                </a:lnTo>
                <a:lnTo>
                  <a:pt x="7807752" y="8318499"/>
                </a:lnTo>
                <a:lnTo>
                  <a:pt x="7704498" y="8394699"/>
                </a:lnTo>
                <a:lnTo>
                  <a:pt x="7669531" y="8432799"/>
                </a:lnTo>
                <a:lnTo>
                  <a:pt x="7634292" y="8458199"/>
                </a:lnTo>
                <a:lnTo>
                  <a:pt x="7526974" y="8534399"/>
                </a:lnTo>
                <a:lnTo>
                  <a:pt x="7417299" y="8610599"/>
                </a:lnTo>
                <a:lnTo>
                  <a:pt x="7267507" y="8712199"/>
                </a:lnTo>
                <a:lnTo>
                  <a:pt x="7113782" y="8813799"/>
                </a:lnTo>
                <a:lnTo>
                  <a:pt x="7074753" y="8826499"/>
                </a:lnTo>
                <a:lnTo>
                  <a:pt x="6956271" y="8902699"/>
                </a:lnTo>
                <a:lnTo>
                  <a:pt x="6916318" y="8915399"/>
                </a:lnTo>
                <a:lnTo>
                  <a:pt x="6835740" y="8966199"/>
                </a:lnTo>
                <a:lnTo>
                  <a:pt x="6795119" y="8978899"/>
                </a:lnTo>
                <a:lnTo>
                  <a:pt x="6754280" y="9004299"/>
                </a:lnTo>
                <a:lnTo>
                  <a:pt x="6713224" y="9016999"/>
                </a:lnTo>
                <a:lnTo>
                  <a:pt x="6671955" y="9042399"/>
                </a:lnTo>
                <a:lnTo>
                  <a:pt x="6630474" y="9055099"/>
                </a:lnTo>
                <a:lnTo>
                  <a:pt x="6588784" y="9080499"/>
                </a:lnTo>
                <a:lnTo>
                  <a:pt x="6504786" y="9105899"/>
                </a:lnTo>
                <a:lnTo>
                  <a:pt x="6462482" y="9131299"/>
                </a:lnTo>
                <a:lnTo>
                  <a:pt x="6334380" y="9169399"/>
                </a:lnTo>
                <a:lnTo>
                  <a:pt x="6291290" y="9194799"/>
                </a:lnTo>
                <a:lnTo>
                  <a:pt x="5759977" y="9347199"/>
                </a:lnTo>
                <a:close/>
              </a:path>
              <a:path w="9455785" h="9448800">
                <a:moveTo>
                  <a:pt x="5577448" y="9385299"/>
                </a:moveTo>
                <a:lnTo>
                  <a:pt x="3877847" y="9385299"/>
                </a:lnTo>
                <a:lnTo>
                  <a:pt x="3740711" y="9347199"/>
                </a:lnTo>
                <a:lnTo>
                  <a:pt x="5714584" y="9347199"/>
                </a:lnTo>
                <a:lnTo>
                  <a:pt x="5577448" y="9385299"/>
                </a:lnTo>
                <a:close/>
              </a:path>
              <a:path w="9455785" h="9448800">
                <a:moveTo>
                  <a:pt x="5485250" y="9397999"/>
                </a:moveTo>
                <a:lnTo>
                  <a:pt x="3970046" y="9397999"/>
                </a:lnTo>
                <a:lnTo>
                  <a:pt x="3923870" y="9385299"/>
                </a:lnTo>
                <a:lnTo>
                  <a:pt x="5531425" y="9385299"/>
                </a:lnTo>
                <a:lnTo>
                  <a:pt x="5485250" y="9397999"/>
                </a:lnTo>
                <a:close/>
              </a:path>
              <a:path w="9455785" h="9448800">
                <a:moveTo>
                  <a:pt x="5392452" y="9410699"/>
                </a:moveTo>
                <a:lnTo>
                  <a:pt x="4062843" y="9410699"/>
                </a:lnTo>
                <a:lnTo>
                  <a:pt x="4016371" y="9397999"/>
                </a:lnTo>
                <a:lnTo>
                  <a:pt x="5438925" y="9397999"/>
                </a:lnTo>
                <a:lnTo>
                  <a:pt x="5392452" y="9410699"/>
                </a:lnTo>
                <a:close/>
              </a:path>
              <a:path w="9455785" h="9448800">
                <a:moveTo>
                  <a:pt x="5299075" y="9423399"/>
                </a:moveTo>
                <a:lnTo>
                  <a:pt x="4156221" y="9423399"/>
                </a:lnTo>
                <a:lnTo>
                  <a:pt x="4109461" y="9410699"/>
                </a:lnTo>
                <a:lnTo>
                  <a:pt x="5345835" y="9410699"/>
                </a:lnTo>
                <a:lnTo>
                  <a:pt x="5299075" y="9423399"/>
                </a:lnTo>
                <a:close/>
              </a:path>
              <a:path w="9455785" h="9448800">
                <a:moveTo>
                  <a:pt x="5205135" y="9436099"/>
                </a:moveTo>
                <a:lnTo>
                  <a:pt x="4250161" y="9436099"/>
                </a:lnTo>
                <a:lnTo>
                  <a:pt x="4203122" y="9423399"/>
                </a:lnTo>
                <a:lnTo>
                  <a:pt x="5252174" y="9423399"/>
                </a:lnTo>
                <a:lnTo>
                  <a:pt x="5205135" y="9436099"/>
                </a:lnTo>
                <a:close/>
              </a:path>
              <a:path w="9455785" h="9448800">
                <a:moveTo>
                  <a:pt x="5063213" y="9448799"/>
                </a:moveTo>
                <a:lnTo>
                  <a:pt x="4392083" y="9448799"/>
                </a:lnTo>
                <a:lnTo>
                  <a:pt x="4344644" y="9436099"/>
                </a:lnTo>
                <a:lnTo>
                  <a:pt x="5110652" y="9436099"/>
                </a:lnTo>
                <a:lnTo>
                  <a:pt x="5063213" y="9448799"/>
                </a:lnTo>
                <a:close/>
              </a:path>
            </a:pathLst>
          </a:custGeom>
          <a:solidFill>
            <a:srgbClr val="FBFBFA"/>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4800" b="1" i="0">
                <a:solidFill>
                  <a:schemeClr val="tx1"/>
                </a:solidFill>
                <a:latin typeface="Gill Sans MT"/>
                <a:cs typeface="Gill Sans MT"/>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10/3/2023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10/3/2023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5933440" cy="10287000"/>
          </a:xfrm>
          <a:custGeom>
            <a:avLst/>
            <a:gdLst/>
            <a:ahLst/>
            <a:cxnLst/>
            <a:rect l="l" t="t" r="r" b="b"/>
            <a:pathLst>
              <a:path w="5933440" h="10287000">
                <a:moveTo>
                  <a:pt x="0" y="10286999"/>
                </a:moveTo>
                <a:lnTo>
                  <a:pt x="5933342" y="10286999"/>
                </a:lnTo>
                <a:lnTo>
                  <a:pt x="5933342" y="0"/>
                </a:lnTo>
                <a:lnTo>
                  <a:pt x="0" y="0"/>
                </a:lnTo>
                <a:lnTo>
                  <a:pt x="0" y="10286999"/>
                </a:lnTo>
                <a:close/>
              </a:path>
            </a:pathLst>
          </a:custGeom>
          <a:solidFill>
            <a:srgbClr val="2E2A73"/>
          </a:solidFill>
        </p:spPr>
        <p:txBody>
          <a:bodyPr wrap="square" lIns="0" tIns="0" rIns="0" bIns="0" rtlCol="0"/>
          <a:lstStyle/>
          <a:p>
            <a:endParaRPr/>
          </a:p>
        </p:txBody>
      </p:sp>
      <p:sp>
        <p:nvSpPr>
          <p:cNvPr id="17" name="bk object 17"/>
          <p:cNvSpPr/>
          <p:nvPr/>
        </p:nvSpPr>
        <p:spPr>
          <a:xfrm>
            <a:off x="628650" y="12699"/>
            <a:ext cx="10609580" cy="10261600"/>
          </a:xfrm>
          <a:custGeom>
            <a:avLst/>
            <a:gdLst/>
            <a:ahLst/>
            <a:cxnLst/>
            <a:rect l="l" t="t" r="r" b="b"/>
            <a:pathLst>
              <a:path w="10609580" h="10261600">
                <a:moveTo>
                  <a:pt x="5694014" y="12699"/>
                </a:moveTo>
                <a:lnTo>
                  <a:pt x="4915369" y="12699"/>
                </a:lnTo>
                <a:lnTo>
                  <a:pt x="4963638" y="0"/>
                </a:lnTo>
                <a:lnTo>
                  <a:pt x="5645746" y="0"/>
                </a:lnTo>
                <a:lnTo>
                  <a:pt x="5694014" y="12699"/>
                </a:lnTo>
                <a:close/>
              </a:path>
              <a:path w="10609580" h="10261600">
                <a:moveTo>
                  <a:pt x="5838097" y="25399"/>
                </a:moveTo>
                <a:lnTo>
                  <a:pt x="4771286" y="25399"/>
                </a:lnTo>
                <a:lnTo>
                  <a:pt x="4819192" y="12699"/>
                </a:lnTo>
                <a:lnTo>
                  <a:pt x="5790192" y="12699"/>
                </a:lnTo>
                <a:lnTo>
                  <a:pt x="5838097" y="25399"/>
                </a:lnTo>
                <a:close/>
              </a:path>
              <a:path w="10609580" h="10261600">
                <a:moveTo>
                  <a:pt x="5981057" y="38099"/>
                </a:moveTo>
                <a:lnTo>
                  <a:pt x="4628327" y="38099"/>
                </a:lnTo>
                <a:lnTo>
                  <a:pt x="4675852" y="25399"/>
                </a:lnTo>
                <a:lnTo>
                  <a:pt x="5933532" y="25399"/>
                </a:lnTo>
                <a:lnTo>
                  <a:pt x="5981057" y="38099"/>
                </a:lnTo>
                <a:close/>
              </a:path>
              <a:path w="10609580" h="10261600">
                <a:moveTo>
                  <a:pt x="6075714" y="50799"/>
                </a:moveTo>
                <a:lnTo>
                  <a:pt x="4533670" y="50799"/>
                </a:lnTo>
                <a:lnTo>
                  <a:pt x="4580932" y="38099"/>
                </a:lnTo>
                <a:lnTo>
                  <a:pt x="6028452" y="38099"/>
                </a:lnTo>
                <a:lnTo>
                  <a:pt x="6075714" y="50799"/>
                </a:lnTo>
                <a:close/>
              </a:path>
              <a:path w="10609580" h="10261600">
                <a:moveTo>
                  <a:pt x="6169833" y="63499"/>
                </a:moveTo>
                <a:lnTo>
                  <a:pt x="4439550" y="63499"/>
                </a:lnTo>
                <a:lnTo>
                  <a:pt x="4486542" y="50799"/>
                </a:lnTo>
                <a:lnTo>
                  <a:pt x="6122842" y="50799"/>
                </a:lnTo>
                <a:lnTo>
                  <a:pt x="6169833" y="63499"/>
                </a:lnTo>
                <a:close/>
              </a:path>
              <a:path w="10609580" h="10261600">
                <a:moveTo>
                  <a:pt x="6309972" y="88899"/>
                </a:moveTo>
                <a:lnTo>
                  <a:pt x="4299412" y="88899"/>
                </a:lnTo>
                <a:lnTo>
                  <a:pt x="4392697" y="63499"/>
                </a:lnTo>
                <a:lnTo>
                  <a:pt x="6216687" y="63499"/>
                </a:lnTo>
                <a:lnTo>
                  <a:pt x="6309972" y="88899"/>
                </a:lnTo>
                <a:close/>
              </a:path>
              <a:path w="10609580" h="10261600">
                <a:moveTo>
                  <a:pt x="6540633" y="139699"/>
                </a:moveTo>
                <a:lnTo>
                  <a:pt x="4068750" y="139699"/>
                </a:lnTo>
                <a:lnTo>
                  <a:pt x="4252984" y="88899"/>
                </a:lnTo>
                <a:lnTo>
                  <a:pt x="6356399" y="88899"/>
                </a:lnTo>
                <a:lnTo>
                  <a:pt x="6540633" y="139699"/>
                </a:lnTo>
                <a:close/>
              </a:path>
              <a:path w="10609580" h="10261600">
                <a:moveTo>
                  <a:pt x="6586313" y="10134599"/>
                </a:moveTo>
                <a:lnTo>
                  <a:pt x="4023071" y="10134599"/>
                </a:lnTo>
                <a:lnTo>
                  <a:pt x="3619170" y="10020299"/>
                </a:lnTo>
                <a:lnTo>
                  <a:pt x="3575129" y="9994899"/>
                </a:lnTo>
                <a:lnTo>
                  <a:pt x="3400727" y="9944099"/>
                </a:lnTo>
                <a:lnTo>
                  <a:pt x="3357576" y="9918699"/>
                </a:lnTo>
                <a:lnTo>
                  <a:pt x="3271829" y="9893299"/>
                </a:lnTo>
                <a:lnTo>
                  <a:pt x="3229236" y="9867899"/>
                </a:lnTo>
                <a:lnTo>
                  <a:pt x="3144620" y="9842499"/>
                </a:lnTo>
                <a:lnTo>
                  <a:pt x="3102601" y="9817099"/>
                </a:lnTo>
                <a:lnTo>
                  <a:pt x="3060778" y="9804399"/>
                </a:lnTo>
                <a:lnTo>
                  <a:pt x="3019152" y="9778999"/>
                </a:lnTo>
                <a:lnTo>
                  <a:pt x="2977724" y="9766299"/>
                </a:lnTo>
                <a:lnTo>
                  <a:pt x="2895475" y="9715499"/>
                </a:lnTo>
                <a:lnTo>
                  <a:pt x="2854656" y="9702799"/>
                </a:lnTo>
                <a:lnTo>
                  <a:pt x="2814045" y="9677399"/>
                </a:lnTo>
                <a:lnTo>
                  <a:pt x="2773641" y="9664699"/>
                </a:lnTo>
                <a:lnTo>
                  <a:pt x="2653703" y="9588499"/>
                </a:lnTo>
                <a:lnTo>
                  <a:pt x="2614153" y="9575799"/>
                </a:lnTo>
                <a:lnTo>
                  <a:pt x="2419715" y="9448799"/>
                </a:lnTo>
                <a:lnTo>
                  <a:pt x="2381502" y="9436099"/>
                </a:lnTo>
                <a:lnTo>
                  <a:pt x="2230968" y="9334499"/>
                </a:lnTo>
                <a:lnTo>
                  <a:pt x="2157116" y="9283699"/>
                </a:lnTo>
                <a:lnTo>
                  <a:pt x="2120550" y="9245599"/>
                </a:lnTo>
                <a:lnTo>
                  <a:pt x="1976736" y="9143999"/>
                </a:lnTo>
                <a:lnTo>
                  <a:pt x="1941405" y="9118599"/>
                </a:lnTo>
                <a:lnTo>
                  <a:pt x="1906325" y="9080499"/>
                </a:lnTo>
                <a:lnTo>
                  <a:pt x="1802620" y="9004299"/>
                </a:lnTo>
                <a:lnTo>
                  <a:pt x="1768569" y="8966199"/>
                </a:lnTo>
                <a:lnTo>
                  <a:pt x="1701255" y="8915399"/>
                </a:lnTo>
                <a:lnTo>
                  <a:pt x="1667996" y="8877299"/>
                </a:lnTo>
                <a:lnTo>
                  <a:pt x="1602282" y="8826499"/>
                </a:lnTo>
                <a:lnTo>
                  <a:pt x="1569831" y="8788399"/>
                </a:lnTo>
                <a:lnTo>
                  <a:pt x="1537654" y="8762999"/>
                </a:lnTo>
                <a:lnTo>
                  <a:pt x="1505751" y="8724899"/>
                </a:lnTo>
                <a:lnTo>
                  <a:pt x="1474127" y="8699499"/>
                </a:lnTo>
                <a:lnTo>
                  <a:pt x="1442781" y="8661399"/>
                </a:lnTo>
                <a:lnTo>
                  <a:pt x="1411716" y="8635999"/>
                </a:lnTo>
                <a:lnTo>
                  <a:pt x="1380934" y="8597899"/>
                </a:lnTo>
                <a:lnTo>
                  <a:pt x="1350436" y="8559799"/>
                </a:lnTo>
                <a:lnTo>
                  <a:pt x="1320226" y="8534399"/>
                </a:lnTo>
                <a:lnTo>
                  <a:pt x="1290304" y="8496299"/>
                </a:lnTo>
                <a:lnTo>
                  <a:pt x="1260672" y="8470899"/>
                </a:lnTo>
                <a:lnTo>
                  <a:pt x="1231333" y="8432799"/>
                </a:lnTo>
                <a:lnTo>
                  <a:pt x="1202289" y="8394699"/>
                </a:lnTo>
                <a:lnTo>
                  <a:pt x="1173540" y="8369299"/>
                </a:lnTo>
                <a:lnTo>
                  <a:pt x="1145090" y="8331199"/>
                </a:lnTo>
                <a:lnTo>
                  <a:pt x="1116939" y="8293099"/>
                </a:lnTo>
                <a:lnTo>
                  <a:pt x="1089091" y="8254999"/>
                </a:lnTo>
                <a:lnTo>
                  <a:pt x="1061546" y="8229599"/>
                </a:lnTo>
                <a:lnTo>
                  <a:pt x="1034307" y="8191499"/>
                </a:lnTo>
                <a:lnTo>
                  <a:pt x="1007376" y="8153399"/>
                </a:lnTo>
                <a:lnTo>
                  <a:pt x="980754" y="8115299"/>
                </a:lnTo>
                <a:lnTo>
                  <a:pt x="954444" y="8077199"/>
                </a:lnTo>
                <a:lnTo>
                  <a:pt x="928447" y="8039099"/>
                </a:lnTo>
                <a:lnTo>
                  <a:pt x="902765" y="8013699"/>
                </a:lnTo>
                <a:lnTo>
                  <a:pt x="877400" y="7975599"/>
                </a:lnTo>
                <a:lnTo>
                  <a:pt x="852355" y="7937499"/>
                </a:lnTo>
                <a:lnTo>
                  <a:pt x="827630" y="7899399"/>
                </a:lnTo>
                <a:lnTo>
                  <a:pt x="803228" y="7861299"/>
                </a:lnTo>
                <a:lnTo>
                  <a:pt x="779151" y="7823199"/>
                </a:lnTo>
                <a:lnTo>
                  <a:pt x="755401" y="7785099"/>
                </a:lnTo>
                <a:lnTo>
                  <a:pt x="731979" y="7746999"/>
                </a:lnTo>
                <a:lnTo>
                  <a:pt x="708888" y="7708899"/>
                </a:lnTo>
                <a:lnTo>
                  <a:pt x="686129" y="7670799"/>
                </a:lnTo>
                <a:lnTo>
                  <a:pt x="663705" y="7632699"/>
                </a:lnTo>
                <a:lnTo>
                  <a:pt x="641617" y="7594599"/>
                </a:lnTo>
                <a:lnTo>
                  <a:pt x="619866" y="7556499"/>
                </a:lnTo>
                <a:lnTo>
                  <a:pt x="598456" y="7518399"/>
                </a:lnTo>
                <a:lnTo>
                  <a:pt x="577388" y="7467599"/>
                </a:lnTo>
                <a:lnTo>
                  <a:pt x="556663" y="7429499"/>
                </a:lnTo>
                <a:lnTo>
                  <a:pt x="536285" y="7391399"/>
                </a:lnTo>
                <a:lnTo>
                  <a:pt x="516253" y="7353299"/>
                </a:lnTo>
                <a:lnTo>
                  <a:pt x="496572" y="7315199"/>
                </a:lnTo>
                <a:lnTo>
                  <a:pt x="477242" y="7277099"/>
                </a:lnTo>
                <a:lnTo>
                  <a:pt x="458265" y="7226299"/>
                </a:lnTo>
                <a:lnTo>
                  <a:pt x="439643" y="7188199"/>
                </a:lnTo>
                <a:lnTo>
                  <a:pt x="421379" y="7150099"/>
                </a:lnTo>
                <a:lnTo>
                  <a:pt x="403473" y="7111999"/>
                </a:lnTo>
                <a:lnTo>
                  <a:pt x="385929" y="7061199"/>
                </a:lnTo>
                <a:lnTo>
                  <a:pt x="368747" y="7023099"/>
                </a:lnTo>
                <a:lnTo>
                  <a:pt x="351930" y="6984999"/>
                </a:lnTo>
                <a:lnTo>
                  <a:pt x="335480" y="6946899"/>
                </a:lnTo>
                <a:lnTo>
                  <a:pt x="319398" y="6896099"/>
                </a:lnTo>
                <a:lnTo>
                  <a:pt x="303687" y="6857999"/>
                </a:lnTo>
                <a:lnTo>
                  <a:pt x="288349" y="6819899"/>
                </a:lnTo>
                <a:lnTo>
                  <a:pt x="273384" y="6769099"/>
                </a:lnTo>
                <a:lnTo>
                  <a:pt x="258796" y="6730999"/>
                </a:lnTo>
                <a:lnTo>
                  <a:pt x="244586" y="6680199"/>
                </a:lnTo>
                <a:lnTo>
                  <a:pt x="230755" y="6642099"/>
                </a:lnTo>
                <a:lnTo>
                  <a:pt x="217307" y="6603999"/>
                </a:lnTo>
                <a:lnTo>
                  <a:pt x="204243" y="6553199"/>
                </a:lnTo>
                <a:lnTo>
                  <a:pt x="191564" y="6515099"/>
                </a:lnTo>
                <a:lnTo>
                  <a:pt x="179273" y="6464299"/>
                </a:lnTo>
                <a:lnTo>
                  <a:pt x="167371" y="6426199"/>
                </a:lnTo>
                <a:lnTo>
                  <a:pt x="155861" y="6375399"/>
                </a:lnTo>
                <a:lnTo>
                  <a:pt x="144744" y="6337299"/>
                </a:lnTo>
                <a:lnTo>
                  <a:pt x="134022" y="6286499"/>
                </a:lnTo>
                <a:lnTo>
                  <a:pt x="123697" y="6248399"/>
                </a:lnTo>
                <a:lnTo>
                  <a:pt x="113772" y="6197599"/>
                </a:lnTo>
                <a:lnTo>
                  <a:pt x="104247" y="6159499"/>
                </a:lnTo>
                <a:lnTo>
                  <a:pt x="95126" y="6108699"/>
                </a:lnTo>
                <a:lnTo>
                  <a:pt x="86409" y="6070599"/>
                </a:lnTo>
                <a:lnTo>
                  <a:pt x="78098" y="6019799"/>
                </a:lnTo>
                <a:lnTo>
                  <a:pt x="70197" y="5981699"/>
                </a:lnTo>
                <a:lnTo>
                  <a:pt x="62705" y="5930899"/>
                </a:lnTo>
                <a:lnTo>
                  <a:pt x="55626" y="5880099"/>
                </a:lnTo>
                <a:lnTo>
                  <a:pt x="48962" y="5841999"/>
                </a:lnTo>
                <a:lnTo>
                  <a:pt x="42713" y="5791199"/>
                </a:lnTo>
                <a:lnTo>
                  <a:pt x="36883" y="5753099"/>
                </a:lnTo>
                <a:lnTo>
                  <a:pt x="31472" y="5702299"/>
                </a:lnTo>
                <a:lnTo>
                  <a:pt x="26484" y="5651499"/>
                </a:lnTo>
                <a:lnTo>
                  <a:pt x="21919" y="5613399"/>
                </a:lnTo>
                <a:lnTo>
                  <a:pt x="17780" y="5562599"/>
                </a:lnTo>
                <a:lnTo>
                  <a:pt x="14069" y="5511799"/>
                </a:lnTo>
                <a:lnTo>
                  <a:pt x="10787" y="5473699"/>
                </a:lnTo>
                <a:lnTo>
                  <a:pt x="7936" y="5422899"/>
                </a:lnTo>
                <a:lnTo>
                  <a:pt x="5519" y="5372099"/>
                </a:lnTo>
                <a:lnTo>
                  <a:pt x="3537" y="5321299"/>
                </a:lnTo>
                <a:lnTo>
                  <a:pt x="1992" y="5283199"/>
                </a:lnTo>
                <a:lnTo>
                  <a:pt x="886" y="5232399"/>
                </a:lnTo>
                <a:lnTo>
                  <a:pt x="222" y="5181599"/>
                </a:lnTo>
                <a:lnTo>
                  <a:pt x="0" y="5143499"/>
                </a:lnTo>
                <a:lnTo>
                  <a:pt x="222" y="5092699"/>
                </a:lnTo>
                <a:lnTo>
                  <a:pt x="886" y="5041899"/>
                </a:lnTo>
                <a:lnTo>
                  <a:pt x="1992" y="4991099"/>
                </a:lnTo>
                <a:lnTo>
                  <a:pt x="3537" y="4952999"/>
                </a:lnTo>
                <a:lnTo>
                  <a:pt x="5519" y="4902199"/>
                </a:lnTo>
                <a:lnTo>
                  <a:pt x="7936" y="4851399"/>
                </a:lnTo>
                <a:lnTo>
                  <a:pt x="10787" y="4800599"/>
                </a:lnTo>
                <a:lnTo>
                  <a:pt x="14069" y="4762499"/>
                </a:lnTo>
                <a:lnTo>
                  <a:pt x="17780" y="4711699"/>
                </a:lnTo>
                <a:lnTo>
                  <a:pt x="21919" y="4660899"/>
                </a:lnTo>
                <a:lnTo>
                  <a:pt x="26484" y="4622799"/>
                </a:lnTo>
                <a:lnTo>
                  <a:pt x="31472" y="4571999"/>
                </a:lnTo>
                <a:lnTo>
                  <a:pt x="36883" y="4521199"/>
                </a:lnTo>
                <a:lnTo>
                  <a:pt x="42713" y="4483099"/>
                </a:lnTo>
                <a:lnTo>
                  <a:pt x="48962" y="4432299"/>
                </a:lnTo>
                <a:lnTo>
                  <a:pt x="55626" y="4394199"/>
                </a:lnTo>
                <a:lnTo>
                  <a:pt x="62705" y="4343399"/>
                </a:lnTo>
                <a:lnTo>
                  <a:pt x="70197" y="4292599"/>
                </a:lnTo>
                <a:lnTo>
                  <a:pt x="78098" y="4254499"/>
                </a:lnTo>
                <a:lnTo>
                  <a:pt x="86409" y="4203699"/>
                </a:lnTo>
                <a:lnTo>
                  <a:pt x="95126" y="4165599"/>
                </a:lnTo>
                <a:lnTo>
                  <a:pt x="104247" y="4114799"/>
                </a:lnTo>
                <a:lnTo>
                  <a:pt x="113772" y="4076699"/>
                </a:lnTo>
                <a:lnTo>
                  <a:pt x="123697" y="4025899"/>
                </a:lnTo>
                <a:lnTo>
                  <a:pt x="134022" y="3987799"/>
                </a:lnTo>
                <a:lnTo>
                  <a:pt x="144744" y="3936999"/>
                </a:lnTo>
                <a:lnTo>
                  <a:pt x="155861" y="3898899"/>
                </a:lnTo>
                <a:lnTo>
                  <a:pt x="167371" y="3848099"/>
                </a:lnTo>
                <a:lnTo>
                  <a:pt x="179273" y="3809999"/>
                </a:lnTo>
                <a:lnTo>
                  <a:pt x="191564" y="3759199"/>
                </a:lnTo>
                <a:lnTo>
                  <a:pt x="204243" y="3721099"/>
                </a:lnTo>
                <a:lnTo>
                  <a:pt x="217307" y="3670299"/>
                </a:lnTo>
                <a:lnTo>
                  <a:pt x="230755" y="3632199"/>
                </a:lnTo>
                <a:lnTo>
                  <a:pt x="244586" y="3594099"/>
                </a:lnTo>
                <a:lnTo>
                  <a:pt x="258796" y="3543299"/>
                </a:lnTo>
                <a:lnTo>
                  <a:pt x="273384" y="3505199"/>
                </a:lnTo>
                <a:lnTo>
                  <a:pt x="288349" y="3454399"/>
                </a:lnTo>
                <a:lnTo>
                  <a:pt x="303687" y="3416299"/>
                </a:lnTo>
                <a:lnTo>
                  <a:pt x="319398" y="3378199"/>
                </a:lnTo>
                <a:lnTo>
                  <a:pt x="335480" y="3327399"/>
                </a:lnTo>
                <a:lnTo>
                  <a:pt x="351930" y="3289299"/>
                </a:lnTo>
                <a:lnTo>
                  <a:pt x="368747" y="3251199"/>
                </a:lnTo>
                <a:lnTo>
                  <a:pt x="385929" y="3213099"/>
                </a:lnTo>
                <a:lnTo>
                  <a:pt x="403473" y="3162299"/>
                </a:lnTo>
                <a:lnTo>
                  <a:pt x="421379" y="3124199"/>
                </a:lnTo>
                <a:lnTo>
                  <a:pt x="439643" y="3086099"/>
                </a:lnTo>
                <a:lnTo>
                  <a:pt x="458265" y="3047999"/>
                </a:lnTo>
                <a:lnTo>
                  <a:pt x="477242" y="2997199"/>
                </a:lnTo>
                <a:lnTo>
                  <a:pt x="496572" y="2959099"/>
                </a:lnTo>
                <a:lnTo>
                  <a:pt x="516253" y="2920999"/>
                </a:lnTo>
                <a:lnTo>
                  <a:pt x="536285" y="2882899"/>
                </a:lnTo>
                <a:lnTo>
                  <a:pt x="556663" y="2844799"/>
                </a:lnTo>
                <a:lnTo>
                  <a:pt x="577388" y="2806699"/>
                </a:lnTo>
                <a:lnTo>
                  <a:pt x="598456" y="2755899"/>
                </a:lnTo>
                <a:lnTo>
                  <a:pt x="619866" y="2717799"/>
                </a:lnTo>
                <a:lnTo>
                  <a:pt x="641617" y="2679699"/>
                </a:lnTo>
                <a:lnTo>
                  <a:pt x="663705" y="2641599"/>
                </a:lnTo>
                <a:lnTo>
                  <a:pt x="686129" y="2603499"/>
                </a:lnTo>
                <a:lnTo>
                  <a:pt x="708888" y="2565399"/>
                </a:lnTo>
                <a:lnTo>
                  <a:pt x="731979" y="2527299"/>
                </a:lnTo>
                <a:lnTo>
                  <a:pt x="755401" y="2489199"/>
                </a:lnTo>
                <a:lnTo>
                  <a:pt x="779151" y="2451099"/>
                </a:lnTo>
                <a:lnTo>
                  <a:pt x="803228" y="2412999"/>
                </a:lnTo>
                <a:lnTo>
                  <a:pt x="827630" y="2374899"/>
                </a:lnTo>
                <a:lnTo>
                  <a:pt x="852355" y="2336799"/>
                </a:lnTo>
                <a:lnTo>
                  <a:pt x="877400" y="2298699"/>
                </a:lnTo>
                <a:lnTo>
                  <a:pt x="902765" y="2260599"/>
                </a:lnTo>
                <a:lnTo>
                  <a:pt x="928447" y="2235199"/>
                </a:lnTo>
                <a:lnTo>
                  <a:pt x="954444" y="2197099"/>
                </a:lnTo>
                <a:lnTo>
                  <a:pt x="980754" y="2158999"/>
                </a:lnTo>
                <a:lnTo>
                  <a:pt x="1007376" y="2120899"/>
                </a:lnTo>
                <a:lnTo>
                  <a:pt x="1034307" y="2082799"/>
                </a:lnTo>
                <a:lnTo>
                  <a:pt x="1061546" y="2044699"/>
                </a:lnTo>
                <a:lnTo>
                  <a:pt x="1089091" y="2019299"/>
                </a:lnTo>
                <a:lnTo>
                  <a:pt x="1116939" y="1981199"/>
                </a:lnTo>
                <a:lnTo>
                  <a:pt x="1145090" y="1943099"/>
                </a:lnTo>
                <a:lnTo>
                  <a:pt x="1173540" y="1904999"/>
                </a:lnTo>
                <a:lnTo>
                  <a:pt x="1202289" y="1879599"/>
                </a:lnTo>
                <a:lnTo>
                  <a:pt x="1231333" y="1841499"/>
                </a:lnTo>
                <a:lnTo>
                  <a:pt x="1260672" y="1803399"/>
                </a:lnTo>
                <a:lnTo>
                  <a:pt x="1290304" y="1777999"/>
                </a:lnTo>
                <a:lnTo>
                  <a:pt x="1320226" y="1739899"/>
                </a:lnTo>
                <a:lnTo>
                  <a:pt x="1350436" y="1714499"/>
                </a:lnTo>
                <a:lnTo>
                  <a:pt x="1380934" y="1676399"/>
                </a:lnTo>
                <a:lnTo>
                  <a:pt x="1411716" y="1638299"/>
                </a:lnTo>
                <a:lnTo>
                  <a:pt x="1442781" y="1612899"/>
                </a:lnTo>
                <a:lnTo>
                  <a:pt x="1474127" y="1574799"/>
                </a:lnTo>
                <a:lnTo>
                  <a:pt x="1505751" y="1549399"/>
                </a:lnTo>
                <a:lnTo>
                  <a:pt x="1537654" y="1511299"/>
                </a:lnTo>
                <a:lnTo>
                  <a:pt x="1569831" y="1485899"/>
                </a:lnTo>
                <a:lnTo>
                  <a:pt x="1602282" y="1447799"/>
                </a:lnTo>
                <a:lnTo>
                  <a:pt x="1667996" y="1396999"/>
                </a:lnTo>
                <a:lnTo>
                  <a:pt x="1701255" y="1358899"/>
                </a:lnTo>
                <a:lnTo>
                  <a:pt x="1768569" y="1308099"/>
                </a:lnTo>
                <a:lnTo>
                  <a:pt x="1802620" y="1269999"/>
                </a:lnTo>
                <a:lnTo>
                  <a:pt x="1906325" y="1193799"/>
                </a:lnTo>
                <a:lnTo>
                  <a:pt x="1941405" y="1155699"/>
                </a:lnTo>
                <a:lnTo>
                  <a:pt x="2084228" y="1054099"/>
                </a:lnTo>
                <a:lnTo>
                  <a:pt x="2120550" y="1028699"/>
                </a:lnTo>
                <a:lnTo>
                  <a:pt x="2157116" y="990599"/>
                </a:lnTo>
                <a:lnTo>
                  <a:pt x="2305768" y="888999"/>
                </a:lnTo>
                <a:lnTo>
                  <a:pt x="2381502" y="838199"/>
                </a:lnTo>
                <a:lnTo>
                  <a:pt x="2419715" y="825499"/>
                </a:lnTo>
                <a:lnTo>
                  <a:pt x="2614153" y="698499"/>
                </a:lnTo>
                <a:lnTo>
                  <a:pt x="2653703" y="685799"/>
                </a:lnTo>
                <a:lnTo>
                  <a:pt x="2773641" y="609599"/>
                </a:lnTo>
                <a:lnTo>
                  <a:pt x="2814045" y="596899"/>
                </a:lnTo>
                <a:lnTo>
                  <a:pt x="2854656" y="571499"/>
                </a:lnTo>
                <a:lnTo>
                  <a:pt x="2895475" y="558799"/>
                </a:lnTo>
                <a:lnTo>
                  <a:pt x="2977724" y="507999"/>
                </a:lnTo>
                <a:lnTo>
                  <a:pt x="3019152" y="495299"/>
                </a:lnTo>
                <a:lnTo>
                  <a:pt x="3060778" y="469899"/>
                </a:lnTo>
                <a:lnTo>
                  <a:pt x="3102601" y="457199"/>
                </a:lnTo>
                <a:lnTo>
                  <a:pt x="3144620" y="431799"/>
                </a:lnTo>
                <a:lnTo>
                  <a:pt x="3229236" y="406399"/>
                </a:lnTo>
                <a:lnTo>
                  <a:pt x="3271829" y="380999"/>
                </a:lnTo>
                <a:lnTo>
                  <a:pt x="3357576" y="355599"/>
                </a:lnTo>
                <a:lnTo>
                  <a:pt x="3400727" y="330199"/>
                </a:lnTo>
                <a:lnTo>
                  <a:pt x="3575129" y="279399"/>
                </a:lnTo>
                <a:lnTo>
                  <a:pt x="3619170" y="253999"/>
                </a:lnTo>
                <a:lnTo>
                  <a:pt x="4023071" y="139699"/>
                </a:lnTo>
                <a:lnTo>
                  <a:pt x="6586313" y="139699"/>
                </a:lnTo>
                <a:lnTo>
                  <a:pt x="6990214" y="253999"/>
                </a:lnTo>
                <a:lnTo>
                  <a:pt x="7034255" y="279399"/>
                </a:lnTo>
                <a:lnTo>
                  <a:pt x="7208657" y="330199"/>
                </a:lnTo>
                <a:lnTo>
                  <a:pt x="7251808" y="355599"/>
                </a:lnTo>
                <a:lnTo>
                  <a:pt x="7337555" y="380999"/>
                </a:lnTo>
                <a:lnTo>
                  <a:pt x="7380148" y="406399"/>
                </a:lnTo>
                <a:lnTo>
                  <a:pt x="7464764" y="431799"/>
                </a:lnTo>
                <a:lnTo>
                  <a:pt x="7506782" y="457199"/>
                </a:lnTo>
                <a:lnTo>
                  <a:pt x="7548606" y="469899"/>
                </a:lnTo>
                <a:lnTo>
                  <a:pt x="7590232" y="495299"/>
                </a:lnTo>
                <a:lnTo>
                  <a:pt x="7631659" y="507999"/>
                </a:lnTo>
                <a:lnTo>
                  <a:pt x="7713909" y="558799"/>
                </a:lnTo>
                <a:lnTo>
                  <a:pt x="7754727" y="571499"/>
                </a:lnTo>
                <a:lnTo>
                  <a:pt x="7795339" y="596899"/>
                </a:lnTo>
                <a:lnTo>
                  <a:pt x="7835742" y="609599"/>
                </a:lnTo>
                <a:lnTo>
                  <a:pt x="7955681" y="685799"/>
                </a:lnTo>
                <a:lnTo>
                  <a:pt x="7995231" y="698499"/>
                </a:lnTo>
                <a:lnTo>
                  <a:pt x="8189669" y="825499"/>
                </a:lnTo>
                <a:lnTo>
                  <a:pt x="8227881" y="838199"/>
                </a:lnTo>
                <a:lnTo>
                  <a:pt x="8303615" y="888999"/>
                </a:lnTo>
                <a:lnTo>
                  <a:pt x="8452268" y="990599"/>
                </a:lnTo>
                <a:lnTo>
                  <a:pt x="8488833" y="1028699"/>
                </a:lnTo>
                <a:lnTo>
                  <a:pt x="8525156" y="1054099"/>
                </a:lnTo>
                <a:lnTo>
                  <a:pt x="8667979" y="1155699"/>
                </a:lnTo>
                <a:lnTo>
                  <a:pt x="8703059" y="1193799"/>
                </a:lnTo>
                <a:lnTo>
                  <a:pt x="8806764" y="1269999"/>
                </a:lnTo>
                <a:lnTo>
                  <a:pt x="8840815" y="1308099"/>
                </a:lnTo>
                <a:lnTo>
                  <a:pt x="8908129" y="1358899"/>
                </a:lnTo>
                <a:lnTo>
                  <a:pt x="8941388" y="1396999"/>
                </a:lnTo>
                <a:lnTo>
                  <a:pt x="9007102" y="1447799"/>
                </a:lnTo>
                <a:lnTo>
                  <a:pt x="9039553" y="1485899"/>
                </a:lnTo>
                <a:lnTo>
                  <a:pt x="9071730" y="1511299"/>
                </a:lnTo>
                <a:lnTo>
                  <a:pt x="9103632" y="1549399"/>
                </a:lnTo>
                <a:lnTo>
                  <a:pt x="9135257" y="1574799"/>
                </a:lnTo>
                <a:lnTo>
                  <a:pt x="9166603" y="1612899"/>
                </a:lnTo>
                <a:lnTo>
                  <a:pt x="9197668" y="1638299"/>
                </a:lnTo>
                <a:lnTo>
                  <a:pt x="9228450" y="1676399"/>
                </a:lnTo>
                <a:lnTo>
                  <a:pt x="9258947" y="1714499"/>
                </a:lnTo>
                <a:lnTo>
                  <a:pt x="9289158" y="1739899"/>
                </a:lnTo>
                <a:lnTo>
                  <a:pt x="9319080" y="1777999"/>
                </a:lnTo>
                <a:lnTo>
                  <a:pt x="9348711" y="1803399"/>
                </a:lnTo>
                <a:lnTo>
                  <a:pt x="9378050" y="1841499"/>
                </a:lnTo>
                <a:lnTo>
                  <a:pt x="9407095" y="1879599"/>
                </a:lnTo>
                <a:lnTo>
                  <a:pt x="9435844" y="1904999"/>
                </a:lnTo>
                <a:lnTo>
                  <a:pt x="9464294" y="1943099"/>
                </a:lnTo>
                <a:lnTo>
                  <a:pt x="9492445" y="1981199"/>
                </a:lnTo>
                <a:lnTo>
                  <a:pt x="9520293" y="2019299"/>
                </a:lnTo>
                <a:lnTo>
                  <a:pt x="9547838" y="2044699"/>
                </a:lnTo>
                <a:lnTo>
                  <a:pt x="9575077" y="2082799"/>
                </a:lnTo>
                <a:lnTo>
                  <a:pt x="9602008" y="2120899"/>
                </a:lnTo>
                <a:lnTo>
                  <a:pt x="9628630" y="2158999"/>
                </a:lnTo>
                <a:lnTo>
                  <a:pt x="9654940" y="2197099"/>
                </a:lnTo>
                <a:lnTo>
                  <a:pt x="9680937" y="2235199"/>
                </a:lnTo>
                <a:lnTo>
                  <a:pt x="9706619" y="2260599"/>
                </a:lnTo>
                <a:lnTo>
                  <a:pt x="9731984" y="2298699"/>
                </a:lnTo>
                <a:lnTo>
                  <a:pt x="9757029" y="2336799"/>
                </a:lnTo>
                <a:lnTo>
                  <a:pt x="9781754" y="2374899"/>
                </a:lnTo>
                <a:lnTo>
                  <a:pt x="9806156" y="2412999"/>
                </a:lnTo>
                <a:lnTo>
                  <a:pt x="9830232" y="2451099"/>
                </a:lnTo>
                <a:lnTo>
                  <a:pt x="9853983" y="2489199"/>
                </a:lnTo>
                <a:lnTo>
                  <a:pt x="9877404" y="2527299"/>
                </a:lnTo>
                <a:lnTo>
                  <a:pt x="9900496" y="2565399"/>
                </a:lnTo>
                <a:lnTo>
                  <a:pt x="9923254" y="2603499"/>
                </a:lnTo>
                <a:lnTo>
                  <a:pt x="9945679" y="2641599"/>
                </a:lnTo>
                <a:lnTo>
                  <a:pt x="9967767" y="2679699"/>
                </a:lnTo>
                <a:lnTo>
                  <a:pt x="9989517" y="2717799"/>
                </a:lnTo>
                <a:lnTo>
                  <a:pt x="10010928" y="2755899"/>
                </a:lnTo>
                <a:lnTo>
                  <a:pt x="10031996" y="2806699"/>
                </a:lnTo>
                <a:lnTo>
                  <a:pt x="10052721" y="2844799"/>
                </a:lnTo>
                <a:lnTo>
                  <a:pt x="10073099" y="2882899"/>
                </a:lnTo>
                <a:lnTo>
                  <a:pt x="10093130" y="2920999"/>
                </a:lnTo>
                <a:lnTo>
                  <a:pt x="10112812" y="2959099"/>
                </a:lnTo>
                <a:lnTo>
                  <a:pt x="10132142" y="2997199"/>
                </a:lnTo>
                <a:lnTo>
                  <a:pt x="10151119" y="3047999"/>
                </a:lnTo>
                <a:lnTo>
                  <a:pt x="10169741" y="3086099"/>
                </a:lnTo>
                <a:lnTo>
                  <a:pt x="10188005" y="3124199"/>
                </a:lnTo>
                <a:lnTo>
                  <a:pt x="10205911" y="3162299"/>
                </a:lnTo>
                <a:lnTo>
                  <a:pt x="10223455" y="3213099"/>
                </a:lnTo>
                <a:lnTo>
                  <a:pt x="10240637" y="3251199"/>
                </a:lnTo>
                <a:lnTo>
                  <a:pt x="10257454" y="3289299"/>
                </a:lnTo>
                <a:lnTo>
                  <a:pt x="10273904" y="3327399"/>
                </a:lnTo>
                <a:lnTo>
                  <a:pt x="10289985" y="3378199"/>
                </a:lnTo>
                <a:lnTo>
                  <a:pt x="10305697" y="3416299"/>
                </a:lnTo>
                <a:lnTo>
                  <a:pt x="10321035" y="3454399"/>
                </a:lnTo>
                <a:lnTo>
                  <a:pt x="10336000" y="3505199"/>
                </a:lnTo>
                <a:lnTo>
                  <a:pt x="10350588" y="3543299"/>
                </a:lnTo>
                <a:lnTo>
                  <a:pt x="10364798" y="3594099"/>
                </a:lnTo>
                <a:lnTo>
                  <a:pt x="10378628" y="3632199"/>
                </a:lnTo>
                <a:lnTo>
                  <a:pt x="10392077" y="3670299"/>
                </a:lnTo>
                <a:lnTo>
                  <a:pt x="10405141" y="3721099"/>
                </a:lnTo>
                <a:lnTo>
                  <a:pt x="10417820" y="3759199"/>
                </a:lnTo>
                <a:lnTo>
                  <a:pt x="10430111" y="3809999"/>
                </a:lnTo>
                <a:lnTo>
                  <a:pt x="10442013" y="3848099"/>
                </a:lnTo>
                <a:lnTo>
                  <a:pt x="10453523" y="3898899"/>
                </a:lnTo>
                <a:lnTo>
                  <a:pt x="10464640" y="3936999"/>
                </a:lnTo>
                <a:lnTo>
                  <a:pt x="10475362" y="3987799"/>
                </a:lnTo>
                <a:lnTo>
                  <a:pt x="10485686" y="4025899"/>
                </a:lnTo>
                <a:lnTo>
                  <a:pt x="10495612" y="4076699"/>
                </a:lnTo>
                <a:lnTo>
                  <a:pt x="10505136" y="4114799"/>
                </a:lnTo>
                <a:lnTo>
                  <a:pt x="10514258" y="4165599"/>
                </a:lnTo>
                <a:lnTo>
                  <a:pt x="10522975" y="4203699"/>
                </a:lnTo>
                <a:lnTo>
                  <a:pt x="10531285" y="4254499"/>
                </a:lnTo>
                <a:lnTo>
                  <a:pt x="10539187" y="4292599"/>
                </a:lnTo>
                <a:lnTo>
                  <a:pt x="10546679" y="4343399"/>
                </a:lnTo>
                <a:lnTo>
                  <a:pt x="10553757" y="4394199"/>
                </a:lnTo>
                <a:lnTo>
                  <a:pt x="10560422" y="4432299"/>
                </a:lnTo>
                <a:lnTo>
                  <a:pt x="10566671" y="4483099"/>
                </a:lnTo>
                <a:lnTo>
                  <a:pt x="10572501" y="4521199"/>
                </a:lnTo>
                <a:lnTo>
                  <a:pt x="10577911" y="4571999"/>
                </a:lnTo>
                <a:lnTo>
                  <a:pt x="10582900" y="4622799"/>
                </a:lnTo>
                <a:lnTo>
                  <a:pt x="10587465" y="4660899"/>
                </a:lnTo>
                <a:lnTo>
                  <a:pt x="10591604" y="4711699"/>
                </a:lnTo>
                <a:lnTo>
                  <a:pt x="10595315" y="4762499"/>
                </a:lnTo>
                <a:lnTo>
                  <a:pt x="10598597" y="4800599"/>
                </a:lnTo>
                <a:lnTo>
                  <a:pt x="10601448" y="4851399"/>
                </a:lnTo>
                <a:lnTo>
                  <a:pt x="10603865" y="4902199"/>
                </a:lnTo>
                <a:lnTo>
                  <a:pt x="10605847" y="4952999"/>
                </a:lnTo>
                <a:lnTo>
                  <a:pt x="10607392" y="4991099"/>
                </a:lnTo>
                <a:lnTo>
                  <a:pt x="10608497" y="5041899"/>
                </a:lnTo>
                <a:lnTo>
                  <a:pt x="10609162" y="5092699"/>
                </a:lnTo>
                <a:lnTo>
                  <a:pt x="10609384" y="5130799"/>
                </a:lnTo>
                <a:lnTo>
                  <a:pt x="10609162" y="5181599"/>
                </a:lnTo>
                <a:lnTo>
                  <a:pt x="10608497" y="5232399"/>
                </a:lnTo>
                <a:lnTo>
                  <a:pt x="10607392" y="5283199"/>
                </a:lnTo>
                <a:lnTo>
                  <a:pt x="10605847" y="5321299"/>
                </a:lnTo>
                <a:lnTo>
                  <a:pt x="10603865" y="5372099"/>
                </a:lnTo>
                <a:lnTo>
                  <a:pt x="10601448" y="5422899"/>
                </a:lnTo>
                <a:lnTo>
                  <a:pt x="10598597" y="5473699"/>
                </a:lnTo>
                <a:lnTo>
                  <a:pt x="10595315" y="5511799"/>
                </a:lnTo>
                <a:lnTo>
                  <a:pt x="10591604" y="5562599"/>
                </a:lnTo>
                <a:lnTo>
                  <a:pt x="10587465" y="5613399"/>
                </a:lnTo>
                <a:lnTo>
                  <a:pt x="10582900" y="5651499"/>
                </a:lnTo>
                <a:lnTo>
                  <a:pt x="10577911" y="5702299"/>
                </a:lnTo>
                <a:lnTo>
                  <a:pt x="10572501" y="5753099"/>
                </a:lnTo>
                <a:lnTo>
                  <a:pt x="10566671" y="5791199"/>
                </a:lnTo>
                <a:lnTo>
                  <a:pt x="10560422" y="5841999"/>
                </a:lnTo>
                <a:lnTo>
                  <a:pt x="10553757" y="5880099"/>
                </a:lnTo>
                <a:lnTo>
                  <a:pt x="10546679" y="5930899"/>
                </a:lnTo>
                <a:lnTo>
                  <a:pt x="10539187" y="5981699"/>
                </a:lnTo>
                <a:lnTo>
                  <a:pt x="10531285" y="6019799"/>
                </a:lnTo>
                <a:lnTo>
                  <a:pt x="10522975" y="6070599"/>
                </a:lnTo>
                <a:lnTo>
                  <a:pt x="10514258" y="6108699"/>
                </a:lnTo>
                <a:lnTo>
                  <a:pt x="10505136" y="6159499"/>
                </a:lnTo>
                <a:lnTo>
                  <a:pt x="10495612" y="6197599"/>
                </a:lnTo>
                <a:lnTo>
                  <a:pt x="10485686" y="6248399"/>
                </a:lnTo>
                <a:lnTo>
                  <a:pt x="10475362" y="6286499"/>
                </a:lnTo>
                <a:lnTo>
                  <a:pt x="10464640" y="6337299"/>
                </a:lnTo>
                <a:lnTo>
                  <a:pt x="10453523" y="6375399"/>
                </a:lnTo>
                <a:lnTo>
                  <a:pt x="10442013" y="6426199"/>
                </a:lnTo>
                <a:lnTo>
                  <a:pt x="10430111" y="6464299"/>
                </a:lnTo>
                <a:lnTo>
                  <a:pt x="10417820" y="6515099"/>
                </a:lnTo>
                <a:lnTo>
                  <a:pt x="10405141" y="6553199"/>
                </a:lnTo>
                <a:lnTo>
                  <a:pt x="10392077" y="6603999"/>
                </a:lnTo>
                <a:lnTo>
                  <a:pt x="10378628" y="6642099"/>
                </a:lnTo>
                <a:lnTo>
                  <a:pt x="10364798" y="6680199"/>
                </a:lnTo>
                <a:lnTo>
                  <a:pt x="10350588" y="6730999"/>
                </a:lnTo>
                <a:lnTo>
                  <a:pt x="10336000" y="6769099"/>
                </a:lnTo>
                <a:lnTo>
                  <a:pt x="10321035" y="6819899"/>
                </a:lnTo>
                <a:lnTo>
                  <a:pt x="10305697" y="6857999"/>
                </a:lnTo>
                <a:lnTo>
                  <a:pt x="10289985" y="6896099"/>
                </a:lnTo>
                <a:lnTo>
                  <a:pt x="10273904" y="6946899"/>
                </a:lnTo>
                <a:lnTo>
                  <a:pt x="10257454" y="6984999"/>
                </a:lnTo>
                <a:lnTo>
                  <a:pt x="10240637" y="7023099"/>
                </a:lnTo>
                <a:lnTo>
                  <a:pt x="10223455" y="7061199"/>
                </a:lnTo>
                <a:lnTo>
                  <a:pt x="10205911" y="7111999"/>
                </a:lnTo>
                <a:lnTo>
                  <a:pt x="10188005" y="7150099"/>
                </a:lnTo>
                <a:lnTo>
                  <a:pt x="10169741" y="7188199"/>
                </a:lnTo>
                <a:lnTo>
                  <a:pt x="10151119" y="7226299"/>
                </a:lnTo>
                <a:lnTo>
                  <a:pt x="10132142" y="7277099"/>
                </a:lnTo>
                <a:lnTo>
                  <a:pt x="10112812" y="7315199"/>
                </a:lnTo>
                <a:lnTo>
                  <a:pt x="10093130" y="7353299"/>
                </a:lnTo>
                <a:lnTo>
                  <a:pt x="10073099" y="7391399"/>
                </a:lnTo>
                <a:lnTo>
                  <a:pt x="10052721" y="7429499"/>
                </a:lnTo>
                <a:lnTo>
                  <a:pt x="10031996" y="7467599"/>
                </a:lnTo>
                <a:lnTo>
                  <a:pt x="10010928" y="7518399"/>
                </a:lnTo>
                <a:lnTo>
                  <a:pt x="9989517" y="7556499"/>
                </a:lnTo>
                <a:lnTo>
                  <a:pt x="9967767" y="7594599"/>
                </a:lnTo>
                <a:lnTo>
                  <a:pt x="9945679" y="7632699"/>
                </a:lnTo>
                <a:lnTo>
                  <a:pt x="9923254" y="7670799"/>
                </a:lnTo>
                <a:lnTo>
                  <a:pt x="9900496" y="7708899"/>
                </a:lnTo>
                <a:lnTo>
                  <a:pt x="9877404" y="7746999"/>
                </a:lnTo>
                <a:lnTo>
                  <a:pt x="9853983" y="7785099"/>
                </a:lnTo>
                <a:lnTo>
                  <a:pt x="9830232" y="7823199"/>
                </a:lnTo>
                <a:lnTo>
                  <a:pt x="9806156" y="7861299"/>
                </a:lnTo>
                <a:lnTo>
                  <a:pt x="9781754" y="7899399"/>
                </a:lnTo>
                <a:lnTo>
                  <a:pt x="9757029" y="7937499"/>
                </a:lnTo>
                <a:lnTo>
                  <a:pt x="9731984" y="7975599"/>
                </a:lnTo>
                <a:lnTo>
                  <a:pt x="9706619" y="8013699"/>
                </a:lnTo>
                <a:lnTo>
                  <a:pt x="9680937" y="8039099"/>
                </a:lnTo>
                <a:lnTo>
                  <a:pt x="9654940" y="8077199"/>
                </a:lnTo>
                <a:lnTo>
                  <a:pt x="9628630" y="8115299"/>
                </a:lnTo>
                <a:lnTo>
                  <a:pt x="9602008" y="8153399"/>
                </a:lnTo>
                <a:lnTo>
                  <a:pt x="9575077" y="8191499"/>
                </a:lnTo>
                <a:lnTo>
                  <a:pt x="9547838" y="8229599"/>
                </a:lnTo>
                <a:lnTo>
                  <a:pt x="9520293" y="8254999"/>
                </a:lnTo>
                <a:lnTo>
                  <a:pt x="9492445" y="8293099"/>
                </a:lnTo>
                <a:lnTo>
                  <a:pt x="9464294" y="8331199"/>
                </a:lnTo>
                <a:lnTo>
                  <a:pt x="9435844" y="8369299"/>
                </a:lnTo>
                <a:lnTo>
                  <a:pt x="9407095" y="8394699"/>
                </a:lnTo>
                <a:lnTo>
                  <a:pt x="9378050" y="8432799"/>
                </a:lnTo>
                <a:lnTo>
                  <a:pt x="9348711" y="8470899"/>
                </a:lnTo>
                <a:lnTo>
                  <a:pt x="9319080" y="8496299"/>
                </a:lnTo>
                <a:lnTo>
                  <a:pt x="9289158" y="8534399"/>
                </a:lnTo>
                <a:lnTo>
                  <a:pt x="9258947" y="8559799"/>
                </a:lnTo>
                <a:lnTo>
                  <a:pt x="9228450" y="8597899"/>
                </a:lnTo>
                <a:lnTo>
                  <a:pt x="9197668" y="8635999"/>
                </a:lnTo>
                <a:lnTo>
                  <a:pt x="9166603" y="8661399"/>
                </a:lnTo>
                <a:lnTo>
                  <a:pt x="9135257" y="8699499"/>
                </a:lnTo>
                <a:lnTo>
                  <a:pt x="9103632" y="8724899"/>
                </a:lnTo>
                <a:lnTo>
                  <a:pt x="9071730" y="8762999"/>
                </a:lnTo>
                <a:lnTo>
                  <a:pt x="9039553" y="8788399"/>
                </a:lnTo>
                <a:lnTo>
                  <a:pt x="9007102" y="8826499"/>
                </a:lnTo>
                <a:lnTo>
                  <a:pt x="8941388" y="8877299"/>
                </a:lnTo>
                <a:lnTo>
                  <a:pt x="8908129" y="8915399"/>
                </a:lnTo>
                <a:lnTo>
                  <a:pt x="8840815" y="8966199"/>
                </a:lnTo>
                <a:lnTo>
                  <a:pt x="8806764" y="9004299"/>
                </a:lnTo>
                <a:lnTo>
                  <a:pt x="8703059" y="9080499"/>
                </a:lnTo>
                <a:lnTo>
                  <a:pt x="8667979" y="9118599"/>
                </a:lnTo>
                <a:lnTo>
                  <a:pt x="8632647" y="9143999"/>
                </a:lnTo>
                <a:lnTo>
                  <a:pt x="8488833" y="9245599"/>
                </a:lnTo>
                <a:lnTo>
                  <a:pt x="8452268" y="9283699"/>
                </a:lnTo>
                <a:lnTo>
                  <a:pt x="8378416" y="9334499"/>
                </a:lnTo>
                <a:lnTo>
                  <a:pt x="8227881" y="9436099"/>
                </a:lnTo>
                <a:lnTo>
                  <a:pt x="8189669" y="9448799"/>
                </a:lnTo>
                <a:lnTo>
                  <a:pt x="7995231" y="9575799"/>
                </a:lnTo>
                <a:lnTo>
                  <a:pt x="7955681" y="9588499"/>
                </a:lnTo>
                <a:lnTo>
                  <a:pt x="7835742" y="9664699"/>
                </a:lnTo>
                <a:lnTo>
                  <a:pt x="7795339" y="9677399"/>
                </a:lnTo>
                <a:lnTo>
                  <a:pt x="7754727" y="9702799"/>
                </a:lnTo>
                <a:lnTo>
                  <a:pt x="7713909" y="9715499"/>
                </a:lnTo>
                <a:lnTo>
                  <a:pt x="7631659" y="9766299"/>
                </a:lnTo>
                <a:lnTo>
                  <a:pt x="7590232" y="9778999"/>
                </a:lnTo>
                <a:lnTo>
                  <a:pt x="7548606" y="9804399"/>
                </a:lnTo>
                <a:lnTo>
                  <a:pt x="7506782" y="9817099"/>
                </a:lnTo>
                <a:lnTo>
                  <a:pt x="7464764" y="9842499"/>
                </a:lnTo>
                <a:lnTo>
                  <a:pt x="7380148" y="9867899"/>
                </a:lnTo>
                <a:lnTo>
                  <a:pt x="7337555" y="9893299"/>
                </a:lnTo>
                <a:lnTo>
                  <a:pt x="7251808" y="9918699"/>
                </a:lnTo>
                <a:lnTo>
                  <a:pt x="7208657" y="9944099"/>
                </a:lnTo>
                <a:lnTo>
                  <a:pt x="7034255" y="9994899"/>
                </a:lnTo>
                <a:lnTo>
                  <a:pt x="6990214" y="10020299"/>
                </a:lnTo>
                <a:lnTo>
                  <a:pt x="6586313" y="10134599"/>
                </a:lnTo>
                <a:close/>
              </a:path>
              <a:path w="10609580" h="10261600">
                <a:moveTo>
                  <a:pt x="6356399" y="10185399"/>
                </a:moveTo>
                <a:lnTo>
                  <a:pt x="4252984" y="10185399"/>
                </a:lnTo>
                <a:lnTo>
                  <a:pt x="4068750" y="10134599"/>
                </a:lnTo>
                <a:lnTo>
                  <a:pt x="6540633" y="10134599"/>
                </a:lnTo>
                <a:lnTo>
                  <a:pt x="6356399" y="10185399"/>
                </a:lnTo>
                <a:close/>
              </a:path>
              <a:path w="10609580" h="10261600">
                <a:moveTo>
                  <a:pt x="6216687" y="10210799"/>
                </a:moveTo>
                <a:lnTo>
                  <a:pt x="4392697" y="10210799"/>
                </a:lnTo>
                <a:lnTo>
                  <a:pt x="4299412" y="10185399"/>
                </a:lnTo>
                <a:lnTo>
                  <a:pt x="6309972" y="10185399"/>
                </a:lnTo>
                <a:lnTo>
                  <a:pt x="6216687" y="10210799"/>
                </a:lnTo>
                <a:close/>
              </a:path>
              <a:path w="10609580" h="10261600">
                <a:moveTo>
                  <a:pt x="6122842" y="10223499"/>
                </a:moveTo>
                <a:lnTo>
                  <a:pt x="4486542" y="10223499"/>
                </a:lnTo>
                <a:lnTo>
                  <a:pt x="4439550" y="10210799"/>
                </a:lnTo>
                <a:lnTo>
                  <a:pt x="6169833" y="10210799"/>
                </a:lnTo>
                <a:lnTo>
                  <a:pt x="6122842" y="10223499"/>
                </a:lnTo>
                <a:close/>
              </a:path>
              <a:path w="10609580" h="10261600">
                <a:moveTo>
                  <a:pt x="6028452" y="10236199"/>
                </a:moveTo>
                <a:lnTo>
                  <a:pt x="4580932" y="10236199"/>
                </a:lnTo>
                <a:lnTo>
                  <a:pt x="4533670" y="10223499"/>
                </a:lnTo>
                <a:lnTo>
                  <a:pt x="6075714" y="10223499"/>
                </a:lnTo>
                <a:lnTo>
                  <a:pt x="6028452" y="10236199"/>
                </a:lnTo>
                <a:close/>
              </a:path>
              <a:path w="10609580" h="10261600">
                <a:moveTo>
                  <a:pt x="5933532" y="10248899"/>
                </a:moveTo>
                <a:lnTo>
                  <a:pt x="4675852" y="10248899"/>
                </a:lnTo>
                <a:lnTo>
                  <a:pt x="4628327" y="10236199"/>
                </a:lnTo>
                <a:lnTo>
                  <a:pt x="5981057" y="10236199"/>
                </a:lnTo>
                <a:lnTo>
                  <a:pt x="5933532" y="10248899"/>
                </a:lnTo>
                <a:close/>
              </a:path>
              <a:path w="10609580" h="10261600">
                <a:moveTo>
                  <a:pt x="5790192" y="10261599"/>
                </a:moveTo>
                <a:lnTo>
                  <a:pt x="4819192" y="10261599"/>
                </a:lnTo>
                <a:lnTo>
                  <a:pt x="4771286" y="10248899"/>
                </a:lnTo>
                <a:lnTo>
                  <a:pt x="5838097" y="10248899"/>
                </a:lnTo>
                <a:lnTo>
                  <a:pt x="5790192" y="10261599"/>
                </a:lnTo>
                <a:close/>
              </a:path>
            </a:pathLst>
          </a:custGeom>
          <a:solidFill>
            <a:srgbClr val="FBFBFA"/>
          </a:solidFill>
        </p:spPr>
        <p:txBody>
          <a:bodyPr wrap="square" lIns="0" tIns="0" rIns="0" bIns="0" rtlCol="0"/>
          <a:lstStyle/>
          <a:p>
            <a:endParaRPr/>
          </a:p>
        </p:txBody>
      </p:sp>
      <p:sp>
        <p:nvSpPr>
          <p:cNvPr id="18" name="bk object 18"/>
          <p:cNvSpPr/>
          <p:nvPr/>
        </p:nvSpPr>
        <p:spPr>
          <a:xfrm>
            <a:off x="5933342" y="0"/>
            <a:ext cx="12355195" cy="10287000"/>
          </a:xfrm>
          <a:custGeom>
            <a:avLst/>
            <a:gdLst/>
            <a:ahLst/>
            <a:cxnLst/>
            <a:rect l="l" t="t" r="r" b="b"/>
            <a:pathLst>
              <a:path w="12355194" h="10287000">
                <a:moveTo>
                  <a:pt x="0" y="0"/>
                </a:moveTo>
                <a:lnTo>
                  <a:pt x="12354657" y="0"/>
                </a:lnTo>
                <a:lnTo>
                  <a:pt x="12354657" y="10286998"/>
                </a:lnTo>
                <a:lnTo>
                  <a:pt x="0" y="10286998"/>
                </a:lnTo>
                <a:lnTo>
                  <a:pt x="0" y="0"/>
                </a:lnTo>
                <a:close/>
              </a:path>
            </a:pathLst>
          </a:custGeom>
          <a:solidFill>
            <a:srgbClr val="FBFBFA"/>
          </a:solidFill>
        </p:spPr>
        <p:txBody>
          <a:bodyPr wrap="square" lIns="0" tIns="0" rIns="0" bIns="0" rtlCol="0"/>
          <a:lstStyle/>
          <a:p>
            <a:endParaRPr/>
          </a:p>
        </p:txBody>
      </p:sp>
      <p:sp>
        <p:nvSpPr>
          <p:cNvPr id="2" name="Holder 2"/>
          <p:cNvSpPr>
            <a:spLocks noGrp="1"/>
          </p:cNvSpPr>
          <p:nvPr>
            <p:ph type="title"/>
          </p:nvPr>
        </p:nvSpPr>
        <p:spPr>
          <a:xfrm>
            <a:off x="4513138" y="1488179"/>
            <a:ext cx="11012805" cy="756285"/>
          </a:xfrm>
          <a:prstGeom prst="rect">
            <a:avLst/>
          </a:prstGeom>
        </p:spPr>
        <p:txBody>
          <a:bodyPr wrap="square" lIns="0" tIns="0" rIns="0" bIns="0">
            <a:spAutoFit/>
          </a:bodyPr>
          <a:lstStyle>
            <a:lvl1pPr>
              <a:defRPr sz="4800" b="1" i="0">
                <a:solidFill>
                  <a:schemeClr val="tx1"/>
                </a:solidFill>
                <a:latin typeface="Gill Sans MT"/>
                <a:cs typeface="Gill Sans MT"/>
              </a:defRPr>
            </a:lvl1pPr>
          </a:lstStyle>
          <a:p>
            <a:endParaRPr/>
          </a:p>
        </p:txBody>
      </p:sp>
      <p:sp>
        <p:nvSpPr>
          <p:cNvPr id="3" name="Holder 3"/>
          <p:cNvSpPr>
            <a:spLocks noGrp="1"/>
          </p:cNvSpPr>
          <p:nvPr>
            <p:ph type="body" idx="1"/>
          </p:nvPr>
        </p:nvSpPr>
        <p:spPr>
          <a:xfrm>
            <a:off x="2885346" y="2144559"/>
            <a:ext cx="14946630" cy="6538595"/>
          </a:xfrm>
          <a:prstGeom prst="rect">
            <a:avLst/>
          </a:prstGeom>
        </p:spPr>
        <p:txBody>
          <a:bodyPr wrap="square" lIns="0" tIns="0" rIns="0" bIns="0">
            <a:spAutoFit/>
          </a:bodyPr>
          <a:lstStyle>
            <a:lvl1pPr>
              <a:defRPr sz="4800" b="1" i="0">
                <a:solidFill>
                  <a:schemeClr val="tx1"/>
                </a:solidFill>
                <a:latin typeface="Gill Sans MT"/>
                <a:cs typeface="Gill Sans MT"/>
              </a:defRPr>
            </a:lvl1pPr>
          </a:lstStyle>
          <a:p>
            <a:endParaRPr/>
          </a:p>
        </p:txBody>
      </p:sp>
      <p:sp>
        <p:nvSpPr>
          <p:cNvPr id="4" name="Holder 4"/>
          <p:cNvSpPr>
            <a:spLocks noGrp="1"/>
          </p:cNvSpPr>
          <p:nvPr>
            <p:ph type="ftr" sz="quarter" idx="5"/>
          </p:nvPr>
        </p:nvSpPr>
        <p:spPr>
          <a:xfrm>
            <a:off x="6217920" y="9566910"/>
            <a:ext cx="5852160" cy="51435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914400" y="9566910"/>
            <a:ext cx="4206240" cy="51435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10/3/2023</a:t>
            </a:fld>
            <a:endParaRPr lang="en-US"/>
          </a:p>
        </p:txBody>
      </p:sp>
      <p:sp>
        <p:nvSpPr>
          <p:cNvPr id="6" name="Holder 6"/>
          <p:cNvSpPr>
            <a:spLocks noGrp="1"/>
          </p:cNvSpPr>
          <p:nvPr>
            <p:ph type="sldNum" sz="quarter" idx="7"/>
          </p:nvPr>
        </p:nvSpPr>
        <p:spPr>
          <a:xfrm>
            <a:off x="13167361" y="9566910"/>
            <a:ext cx="4206240" cy="51435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495804" y="2086478"/>
            <a:ext cx="9143993" cy="3331297"/>
          </a:xfrm>
          <a:prstGeom prst="rect">
            <a:avLst/>
          </a:prstGeom>
        </p:spPr>
        <p:txBody>
          <a:bodyPr vert="horz" wrap="square" lIns="0" tIns="12700" rIns="0" bIns="0" rtlCol="0">
            <a:spAutoFit/>
          </a:bodyPr>
          <a:lstStyle/>
          <a:p>
            <a:pPr marL="12700" marR="5080" indent="-12700" algn="ctr">
              <a:lnSpc>
                <a:spcPct val="116500"/>
              </a:lnSpc>
              <a:spcBef>
                <a:spcPts val="100"/>
              </a:spcBef>
            </a:pPr>
            <a:r>
              <a:rPr lang="en-GB" sz="9600" dirty="0"/>
              <a:t>GOOD PRACTICES</a:t>
            </a:r>
          </a:p>
        </p:txBody>
      </p:sp>
      <p:sp>
        <p:nvSpPr>
          <p:cNvPr id="3" name="object 3"/>
          <p:cNvSpPr/>
          <p:nvPr/>
        </p:nvSpPr>
        <p:spPr>
          <a:xfrm>
            <a:off x="5408667" y="6633145"/>
            <a:ext cx="3475755" cy="71583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9584393" y="6667763"/>
            <a:ext cx="2044093" cy="548803"/>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12045932" y="6654174"/>
            <a:ext cx="835135" cy="691969"/>
          </a:xfrm>
          <a:prstGeom prst="rect">
            <a:avLst/>
          </a:prstGeom>
          <a:blipFill>
            <a:blip r:embed="rId4" cstate="print"/>
            <a:stretch>
              <a:fillRect/>
            </a:stretch>
          </a:blipFill>
        </p:spPr>
        <p:txBody>
          <a:bodyPr wrap="square" lIns="0" tIns="0" rIns="0" bIns="0" rtlCol="0"/>
          <a:lstStyle/>
          <a:p>
            <a:endParaRPr/>
          </a:p>
        </p:txBody>
      </p:sp>
      <p:sp>
        <p:nvSpPr>
          <p:cNvPr id="6" name="object 6"/>
          <p:cNvSpPr/>
          <p:nvPr/>
        </p:nvSpPr>
        <p:spPr>
          <a:xfrm>
            <a:off x="9283075" y="6770421"/>
            <a:ext cx="0" cy="438150"/>
          </a:xfrm>
          <a:custGeom>
            <a:avLst/>
            <a:gdLst/>
            <a:ahLst/>
            <a:cxnLst/>
            <a:rect l="l" t="t" r="r" b="b"/>
            <a:pathLst>
              <a:path h="438150">
                <a:moveTo>
                  <a:pt x="0" y="0"/>
                </a:moveTo>
                <a:lnTo>
                  <a:pt x="0" y="437551"/>
                </a:lnTo>
              </a:path>
            </a:pathLst>
          </a:custGeom>
          <a:ln w="7940">
            <a:solidFill>
              <a:srgbClr val="E92838"/>
            </a:solidFill>
          </a:ln>
        </p:spPr>
        <p:txBody>
          <a:bodyPr wrap="square" lIns="0" tIns="0" rIns="0" bIns="0" rtlCol="0"/>
          <a:lstStyle/>
          <a:p>
            <a:endParaRPr/>
          </a:p>
        </p:txBody>
      </p:sp>
      <p:sp>
        <p:nvSpPr>
          <p:cNvPr id="7" name="object 7"/>
          <p:cNvSpPr/>
          <p:nvPr/>
        </p:nvSpPr>
        <p:spPr>
          <a:xfrm>
            <a:off x="13871623" y="4039398"/>
            <a:ext cx="4416425" cy="2208530"/>
          </a:xfrm>
          <a:custGeom>
            <a:avLst/>
            <a:gdLst/>
            <a:ahLst/>
            <a:cxnLst/>
            <a:rect l="l" t="t" r="r" b="b"/>
            <a:pathLst>
              <a:path w="4416425" h="2208529">
                <a:moveTo>
                  <a:pt x="1104087" y="0"/>
                </a:moveTo>
                <a:lnTo>
                  <a:pt x="4416350" y="0"/>
                </a:lnTo>
                <a:lnTo>
                  <a:pt x="4416350" y="2208175"/>
                </a:lnTo>
                <a:lnTo>
                  <a:pt x="1104087" y="2208175"/>
                </a:lnTo>
                <a:lnTo>
                  <a:pt x="0" y="1104087"/>
                </a:lnTo>
                <a:lnTo>
                  <a:pt x="1104087" y="0"/>
                </a:lnTo>
                <a:close/>
              </a:path>
            </a:pathLst>
          </a:custGeom>
          <a:solidFill>
            <a:srgbClr val="E92838"/>
          </a:solidFill>
        </p:spPr>
        <p:txBody>
          <a:bodyPr wrap="square" lIns="0" tIns="0" rIns="0" bIns="0" rtlCol="0"/>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4520397" y="363132"/>
            <a:ext cx="3054985" cy="401955"/>
          </a:xfrm>
          <a:prstGeom prst="rect">
            <a:avLst/>
          </a:prstGeom>
        </p:spPr>
        <p:txBody>
          <a:bodyPr vert="horz" wrap="square" lIns="0" tIns="15240" rIns="0" bIns="0" rtlCol="0">
            <a:spAutoFit/>
          </a:bodyPr>
          <a:lstStyle/>
          <a:p>
            <a:pPr marL="12700">
              <a:lnSpc>
                <a:spcPct val="100000"/>
              </a:lnSpc>
              <a:spcBef>
                <a:spcPts val="120"/>
              </a:spcBef>
            </a:pPr>
            <a:r>
              <a:rPr lang="en-GB" sz="2450" b="1">
                <a:latin typeface="Gill Sans MT"/>
                <a:cs typeface="Gill Sans MT"/>
              </a:rPr>
              <a:t>GOOD PRACTICES 01</a:t>
            </a:r>
          </a:p>
        </p:txBody>
      </p:sp>
      <p:sp>
        <p:nvSpPr>
          <p:cNvPr id="3" name="object 3"/>
          <p:cNvSpPr/>
          <p:nvPr/>
        </p:nvSpPr>
        <p:spPr>
          <a:xfrm>
            <a:off x="2207186" y="2263366"/>
            <a:ext cx="1931670" cy="965835"/>
          </a:xfrm>
          <a:custGeom>
            <a:avLst/>
            <a:gdLst/>
            <a:ahLst/>
            <a:cxnLst/>
            <a:rect l="l" t="t" r="r" b="b"/>
            <a:pathLst>
              <a:path w="1931670" h="965835">
                <a:moveTo>
                  <a:pt x="1448294" y="965529"/>
                </a:moveTo>
                <a:lnTo>
                  <a:pt x="0" y="965529"/>
                </a:lnTo>
                <a:lnTo>
                  <a:pt x="0" y="0"/>
                </a:lnTo>
                <a:lnTo>
                  <a:pt x="1448294" y="0"/>
                </a:lnTo>
                <a:lnTo>
                  <a:pt x="1931059" y="482764"/>
                </a:lnTo>
                <a:lnTo>
                  <a:pt x="1448294" y="965529"/>
                </a:lnTo>
                <a:close/>
              </a:path>
            </a:pathLst>
          </a:custGeom>
          <a:solidFill>
            <a:srgbClr val="E92838"/>
          </a:solidFill>
        </p:spPr>
        <p:txBody>
          <a:bodyPr wrap="square" lIns="0" tIns="0" rIns="0" bIns="0" rtlCol="0"/>
          <a:lstStyle/>
          <a:p>
            <a:endParaRPr/>
          </a:p>
        </p:txBody>
      </p:sp>
      <p:sp>
        <p:nvSpPr>
          <p:cNvPr id="4" name="object 4"/>
          <p:cNvSpPr txBox="1">
            <a:spLocks noGrp="1"/>
          </p:cNvSpPr>
          <p:nvPr>
            <p:ph type="title"/>
          </p:nvPr>
        </p:nvSpPr>
        <p:spPr>
          <a:xfrm>
            <a:off x="4513138" y="1488179"/>
            <a:ext cx="13512682" cy="1489510"/>
          </a:xfrm>
          <a:prstGeom prst="rect">
            <a:avLst/>
          </a:prstGeom>
        </p:spPr>
        <p:txBody>
          <a:bodyPr vert="horz" wrap="square" lIns="0" tIns="12065" rIns="0" bIns="0" rtlCol="0">
            <a:spAutoFit/>
          </a:bodyPr>
          <a:lstStyle/>
          <a:p>
            <a:pPr marL="12700">
              <a:lnSpc>
                <a:spcPct val="100000"/>
              </a:lnSpc>
              <a:spcBef>
                <a:spcPts val="95"/>
              </a:spcBef>
            </a:pPr>
            <a:r>
              <a:rPr lang="en-GB" dirty="0"/>
              <a:t>EVENT IN </a:t>
            </a:r>
            <a:r>
              <a:rPr lang="en-GB" dirty="0" err="1"/>
              <a:t>PLAÇA</a:t>
            </a:r>
            <a:r>
              <a:rPr lang="en-GB" dirty="0"/>
              <a:t> EUROPA: CELEBRATING THE EUROPEAN YEAR OF SKILLS</a:t>
            </a:r>
          </a:p>
        </p:txBody>
      </p:sp>
      <p:sp>
        <p:nvSpPr>
          <p:cNvPr id="5" name="object 5"/>
          <p:cNvSpPr/>
          <p:nvPr/>
        </p:nvSpPr>
        <p:spPr>
          <a:xfrm>
            <a:off x="2588186" y="4474148"/>
            <a:ext cx="123824" cy="123824"/>
          </a:xfrm>
          <a:prstGeom prst="rect">
            <a:avLst/>
          </a:prstGeom>
          <a:blipFill>
            <a:blip r:embed="rId2" cstate="print"/>
            <a:stretch>
              <a:fillRect/>
            </a:stretch>
          </a:blipFill>
        </p:spPr>
        <p:txBody>
          <a:bodyPr wrap="square" lIns="0" tIns="0" rIns="0" bIns="0" rtlCol="0"/>
          <a:lstStyle/>
          <a:p>
            <a:endParaRPr/>
          </a:p>
        </p:txBody>
      </p:sp>
      <p:sp>
        <p:nvSpPr>
          <p:cNvPr id="6" name="object 6"/>
          <p:cNvSpPr/>
          <p:nvPr/>
        </p:nvSpPr>
        <p:spPr>
          <a:xfrm>
            <a:off x="2588186" y="7284022"/>
            <a:ext cx="123824" cy="123824"/>
          </a:xfrm>
          <a:prstGeom prst="rect">
            <a:avLst/>
          </a:prstGeom>
          <a:blipFill>
            <a:blip r:embed="rId2" cstate="print"/>
            <a:stretch>
              <a:fillRect/>
            </a:stretch>
          </a:blipFill>
        </p:spPr>
        <p:txBody>
          <a:bodyPr wrap="square" lIns="0" tIns="0" rIns="0" bIns="0" rtlCol="0"/>
          <a:lstStyle/>
          <a:p>
            <a:endParaRPr/>
          </a:p>
        </p:txBody>
      </p:sp>
      <p:sp>
        <p:nvSpPr>
          <p:cNvPr id="7" name="object 7"/>
          <p:cNvSpPr/>
          <p:nvPr/>
        </p:nvSpPr>
        <p:spPr>
          <a:xfrm>
            <a:off x="10059849" y="4558420"/>
            <a:ext cx="7200899" cy="3848099"/>
          </a:xfrm>
          <a:prstGeom prst="rect">
            <a:avLst/>
          </a:prstGeom>
          <a:blipFill>
            <a:blip r:embed="rId3" cstate="print"/>
            <a:stretch>
              <a:fillRect/>
            </a:stretch>
          </a:blipFill>
        </p:spPr>
        <p:txBody>
          <a:bodyPr wrap="square" lIns="0" tIns="0" rIns="0" bIns="0" rtlCol="0"/>
          <a:lstStyle/>
          <a:p>
            <a:endParaRPr/>
          </a:p>
        </p:txBody>
      </p:sp>
      <p:sp>
        <p:nvSpPr>
          <p:cNvPr id="8" name="object 8"/>
          <p:cNvSpPr txBox="1">
            <a:spLocks noGrp="1"/>
          </p:cNvSpPr>
          <p:nvPr>
            <p:ph type="body" idx="1"/>
          </p:nvPr>
        </p:nvSpPr>
        <p:spPr>
          <a:xfrm>
            <a:off x="2895600" y="2589174"/>
            <a:ext cx="14946630" cy="5699124"/>
          </a:xfrm>
          <a:prstGeom prst="rect">
            <a:avLst/>
          </a:prstGeom>
        </p:spPr>
        <p:txBody>
          <a:bodyPr vert="horz" wrap="square" lIns="0" tIns="203200" rIns="0" bIns="0" rtlCol="0">
            <a:spAutoFit/>
          </a:bodyPr>
          <a:lstStyle/>
          <a:p>
            <a:pPr marL="1590675">
              <a:lnSpc>
                <a:spcPct val="100000"/>
              </a:lnSpc>
              <a:spcBef>
                <a:spcPts val="1310"/>
              </a:spcBef>
            </a:pPr>
            <a:r>
              <a:rPr lang="en-GB" sz="4200" dirty="0">
                <a:solidFill>
                  <a:srgbClr val="E92838"/>
                </a:solidFill>
              </a:rPr>
              <a:t>22 SEP - 10 AM–10 PM - PLAZA DEL </a:t>
            </a:r>
            <a:r>
              <a:rPr lang="en-GB" sz="4200" dirty="0" err="1">
                <a:solidFill>
                  <a:srgbClr val="E92838"/>
                </a:solidFill>
              </a:rPr>
              <a:t>AYUNTAMIENTO</a:t>
            </a:r>
            <a:r>
              <a:rPr lang="en-GB" sz="4200" dirty="0">
                <a:solidFill>
                  <a:srgbClr val="E92838"/>
                </a:solidFill>
              </a:rPr>
              <a:t> - VALENCIA</a:t>
            </a:r>
          </a:p>
          <a:p>
            <a:pPr marL="12700" marR="8333740">
              <a:lnSpc>
                <a:spcPct val="115199"/>
              </a:lnSpc>
              <a:spcBef>
                <a:spcPts val="2275"/>
              </a:spcBef>
            </a:pPr>
            <a:r>
              <a:rPr lang="en-GB" sz="3200" b="0" dirty="0">
                <a:latin typeface="Calibri"/>
                <a:cs typeface="Calibri"/>
              </a:rPr>
              <a:t>Meeting point to find out about opportunities for citizens offered by the EU.</a:t>
            </a:r>
          </a:p>
          <a:p>
            <a:pPr>
              <a:lnSpc>
                <a:spcPct val="100000"/>
              </a:lnSpc>
              <a:spcBef>
                <a:spcPts val="30"/>
              </a:spcBef>
            </a:pPr>
            <a:endParaRPr lang="en-US" sz="3600" dirty="0">
              <a:latin typeface="Calibri"/>
              <a:cs typeface="Calibri"/>
            </a:endParaRPr>
          </a:p>
          <a:p>
            <a:pPr>
              <a:lnSpc>
                <a:spcPct val="100000"/>
              </a:lnSpc>
              <a:spcBef>
                <a:spcPts val="30"/>
              </a:spcBef>
            </a:pPr>
            <a:endParaRPr sz="3600" dirty="0">
              <a:latin typeface="Calibri"/>
              <a:cs typeface="Calibri"/>
            </a:endParaRPr>
          </a:p>
          <a:p>
            <a:pPr marL="12700" marR="8259445">
              <a:lnSpc>
                <a:spcPct val="115199"/>
              </a:lnSpc>
            </a:pPr>
            <a:r>
              <a:rPr lang="en-GB" sz="3200" b="0" dirty="0">
                <a:latin typeface="Calibri"/>
                <a:cs typeface="Calibri"/>
              </a:rPr>
              <a:t>A place to reflect on new training and labour skills.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4520397" y="363132"/>
            <a:ext cx="3054985" cy="401955"/>
          </a:xfrm>
          <a:prstGeom prst="rect">
            <a:avLst/>
          </a:prstGeom>
        </p:spPr>
        <p:txBody>
          <a:bodyPr vert="horz" wrap="square" lIns="0" tIns="15240" rIns="0" bIns="0" rtlCol="0">
            <a:spAutoFit/>
          </a:bodyPr>
          <a:lstStyle/>
          <a:p>
            <a:pPr marL="12700">
              <a:lnSpc>
                <a:spcPct val="100000"/>
              </a:lnSpc>
              <a:spcBef>
                <a:spcPts val="120"/>
              </a:spcBef>
            </a:pPr>
            <a:r>
              <a:rPr lang="en-GB" sz="2450" b="1">
                <a:latin typeface="Gill Sans MT"/>
                <a:cs typeface="Gill Sans MT"/>
              </a:rPr>
              <a:t>GOOD PRACTICES 02</a:t>
            </a:r>
          </a:p>
        </p:txBody>
      </p:sp>
      <p:sp>
        <p:nvSpPr>
          <p:cNvPr id="3" name="object 3"/>
          <p:cNvSpPr/>
          <p:nvPr/>
        </p:nvSpPr>
        <p:spPr>
          <a:xfrm>
            <a:off x="2207186" y="1333500"/>
            <a:ext cx="1931670" cy="965835"/>
          </a:xfrm>
          <a:custGeom>
            <a:avLst/>
            <a:gdLst/>
            <a:ahLst/>
            <a:cxnLst/>
            <a:rect l="l" t="t" r="r" b="b"/>
            <a:pathLst>
              <a:path w="1931670" h="965835">
                <a:moveTo>
                  <a:pt x="1448294" y="965529"/>
                </a:moveTo>
                <a:lnTo>
                  <a:pt x="0" y="965529"/>
                </a:lnTo>
                <a:lnTo>
                  <a:pt x="0" y="0"/>
                </a:lnTo>
                <a:lnTo>
                  <a:pt x="1448295" y="0"/>
                </a:lnTo>
                <a:lnTo>
                  <a:pt x="1931059" y="482764"/>
                </a:lnTo>
                <a:lnTo>
                  <a:pt x="1448294" y="965529"/>
                </a:lnTo>
                <a:close/>
              </a:path>
            </a:pathLst>
          </a:custGeom>
          <a:solidFill>
            <a:srgbClr val="E92838"/>
          </a:solidFill>
        </p:spPr>
        <p:txBody>
          <a:bodyPr wrap="square" lIns="0" tIns="0" rIns="0" bIns="0" rtlCol="0"/>
          <a:lstStyle/>
          <a:p>
            <a:endParaRPr/>
          </a:p>
        </p:txBody>
      </p:sp>
      <p:sp>
        <p:nvSpPr>
          <p:cNvPr id="4" name="object 4"/>
          <p:cNvSpPr txBox="1">
            <a:spLocks noGrp="1"/>
          </p:cNvSpPr>
          <p:nvPr>
            <p:ph type="title"/>
          </p:nvPr>
        </p:nvSpPr>
        <p:spPr>
          <a:xfrm>
            <a:off x="4397132" y="1399420"/>
            <a:ext cx="3527668" cy="756285"/>
          </a:xfrm>
          <a:prstGeom prst="rect">
            <a:avLst/>
          </a:prstGeom>
        </p:spPr>
        <p:txBody>
          <a:bodyPr vert="horz" wrap="square" lIns="0" tIns="12065" rIns="0" bIns="0" rtlCol="0">
            <a:spAutoFit/>
          </a:bodyPr>
          <a:lstStyle/>
          <a:p>
            <a:pPr marL="12700">
              <a:lnSpc>
                <a:spcPct val="100000"/>
              </a:lnSpc>
              <a:spcBef>
                <a:spcPts val="95"/>
              </a:spcBef>
            </a:pPr>
            <a:r>
              <a:rPr lang="en-GB" dirty="0"/>
              <a:t>PURPOSE</a:t>
            </a:r>
          </a:p>
        </p:txBody>
      </p:sp>
      <p:sp>
        <p:nvSpPr>
          <p:cNvPr id="5" name="object 5"/>
          <p:cNvSpPr/>
          <p:nvPr/>
        </p:nvSpPr>
        <p:spPr>
          <a:xfrm>
            <a:off x="2383765" y="2583510"/>
            <a:ext cx="123824" cy="123824"/>
          </a:xfrm>
          <a:prstGeom prst="rect">
            <a:avLst/>
          </a:prstGeom>
          <a:blipFill>
            <a:blip r:embed="rId2" cstate="print"/>
            <a:stretch>
              <a:fillRect/>
            </a:stretch>
          </a:blipFill>
        </p:spPr>
        <p:txBody>
          <a:bodyPr wrap="square" lIns="0" tIns="0" rIns="0" bIns="0" rtlCol="0"/>
          <a:lstStyle/>
          <a:p>
            <a:endParaRPr/>
          </a:p>
        </p:txBody>
      </p:sp>
      <p:sp>
        <p:nvSpPr>
          <p:cNvPr id="6" name="object 6"/>
          <p:cNvSpPr/>
          <p:nvPr/>
        </p:nvSpPr>
        <p:spPr>
          <a:xfrm>
            <a:off x="2383765" y="4755210"/>
            <a:ext cx="123824" cy="123824"/>
          </a:xfrm>
          <a:prstGeom prst="rect">
            <a:avLst/>
          </a:prstGeom>
          <a:blipFill>
            <a:blip r:embed="rId2" cstate="print"/>
            <a:stretch>
              <a:fillRect/>
            </a:stretch>
          </a:blipFill>
        </p:spPr>
        <p:txBody>
          <a:bodyPr wrap="square" lIns="0" tIns="0" rIns="0" bIns="0" rtlCol="0"/>
          <a:lstStyle/>
          <a:p>
            <a:endParaRPr/>
          </a:p>
        </p:txBody>
      </p:sp>
      <p:sp>
        <p:nvSpPr>
          <p:cNvPr id="7" name="object 7"/>
          <p:cNvSpPr/>
          <p:nvPr/>
        </p:nvSpPr>
        <p:spPr>
          <a:xfrm>
            <a:off x="2383765" y="6355410"/>
            <a:ext cx="123824" cy="123824"/>
          </a:xfrm>
          <a:prstGeom prst="rect">
            <a:avLst/>
          </a:prstGeom>
          <a:blipFill>
            <a:blip r:embed="rId2" cstate="print"/>
            <a:stretch>
              <a:fillRect/>
            </a:stretch>
          </a:blipFill>
        </p:spPr>
        <p:txBody>
          <a:bodyPr wrap="square" lIns="0" tIns="0" rIns="0" bIns="0" rtlCol="0"/>
          <a:lstStyle/>
          <a:p>
            <a:endParaRPr/>
          </a:p>
        </p:txBody>
      </p:sp>
      <p:sp>
        <p:nvSpPr>
          <p:cNvPr id="8" name="object 8"/>
          <p:cNvSpPr/>
          <p:nvPr/>
        </p:nvSpPr>
        <p:spPr>
          <a:xfrm>
            <a:off x="2383765" y="7984185"/>
            <a:ext cx="123824" cy="123823"/>
          </a:xfrm>
          <a:prstGeom prst="rect">
            <a:avLst/>
          </a:prstGeom>
          <a:blipFill>
            <a:blip r:embed="rId3" cstate="print"/>
            <a:stretch>
              <a:fillRect/>
            </a:stretch>
          </a:blipFill>
        </p:spPr>
        <p:txBody>
          <a:bodyPr wrap="square" lIns="0" tIns="0" rIns="0" bIns="0" rtlCol="0"/>
          <a:lstStyle/>
          <a:p>
            <a:endParaRPr/>
          </a:p>
        </p:txBody>
      </p:sp>
      <p:sp>
        <p:nvSpPr>
          <p:cNvPr id="9" name="object 9"/>
          <p:cNvSpPr txBox="1"/>
          <p:nvPr/>
        </p:nvSpPr>
        <p:spPr>
          <a:xfrm>
            <a:off x="2667000" y="2441575"/>
            <a:ext cx="14443075" cy="6452407"/>
          </a:xfrm>
          <a:prstGeom prst="rect">
            <a:avLst/>
          </a:prstGeom>
        </p:spPr>
        <p:txBody>
          <a:bodyPr vert="horz" wrap="square" lIns="0" tIns="12700" rIns="0" bIns="0" rtlCol="0">
            <a:spAutoFit/>
          </a:bodyPr>
          <a:lstStyle/>
          <a:p>
            <a:pPr marL="26034" marR="379730">
              <a:lnSpc>
                <a:spcPct val="114900"/>
              </a:lnSpc>
              <a:spcBef>
                <a:spcPts val="100"/>
              </a:spcBef>
            </a:pPr>
            <a:r>
              <a:rPr lang="en-GB" sz="3100" dirty="0">
                <a:latin typeface="Calibri"/>
                <a:cs typeface="Calibri"/>
              </a:rPr>
              <a:t>Acquire knowledge, abilities and skills for professional development and to strengthen civic engagement, shaping the future of Europe.</a:t>
            </a:r>
          </a:p>
          <a:p>
            <a:pPr>
              <a:lnSpc>
                <a:spcPct val="100000"/>
              </a:lnSpc>
            </a:pPr>
            <a:endParaRPr lang="en-US" sz="3500" dirty="0">
              <a:latin typeface="Calibri"/>
              <a:cs typeface="Calibri"/>
            </a:endParaRPr>
          </a:p>
          <a:p>
            <a:pPr>
              <a:lnSpc>
                <a:spcPct val="100000"/>
              </a:lnSpc>
            </a:pPr>
            <a:endParaRPr sz="3500" dirty="0">
              <a:latin typeface="Calibri"/>
              <a:cs typeface="Calibri"/>
            </a:endParaRPr>
          </a:p>
          <a:p>
            <a:pPr marL="12700" marR="1172845" indent="13335">
              <a:lnSpc>
                <a:spcPct val="114900"/>
              </a:lnSpc>
              <a:spcBef>
                <a:spcPts val="5"/>
              </a:spcBef>
            </a:pPr>
            <a:r>
              <a:rPr lang="en-GB" sz="3100" dirty="0">
                <a:latin typeface="Calibri"/>
                <a:cs typeface="Calibri"/>
              </a:rPr>
              <a:t>Highlight the importance of new training and labour challenges facing Europe.</a:t>
            </a:r>
          </a:p>
          <a:p>
            <a:pPr>
              <a:lnSpc>
                <a:spcPct val="100000"/>
              </a:lnSpc>
              <a:spcBef>
                <a:spcPts val="20"/>
              </a:spcBef>
            </a:pPr>
            <a:endParaRPr lang="en-US" sz="3300" dirty="0">
              <a:latin typeface="Calibri"/>
              <a:cs typeface="Calibri"/>
            </a:endParaRPr>
          </a:p>
          <a:p>
            <a:pPr>
              <a:lnSpc>
                <a:spcPct val="100000"/>
              </a:lnSpc>
              <a:spcBef>
                <a:spcPts val="20"/>
              </a:spcBef>
            </a:pPr>
            <a:endParaRPr sz="3300" dirty="0">
              <a:latin typeface="Calibri"/>
              <a:cs typeface="Calibri"/>
            </a:endParaRPr>
          </a:p>
          <a:p>
            <a:pPr marL="12700" marR="5080" indent="13335">
              <a:lnSpc>
                <a:spcPct val="114900"/>
              </a:lnSpc>
            </a:pPr>
            <a:r>
              <a:rPr lang="en-GB" sz="3100" dirty="0">
                <a:latin typeface="Calibri"/>
                <a:cs typeface="Calibri"/>
              </a:rPr>
              <a:t>Help and guide citizens through various stands to provide them with information about different training aspects and areas.</a:t>
            </a:r>
          </a:p>
          <a:p>
            <a:pPr>
              <a:lnSpc>
                <a:spcPct val="100000"/>
              </a:lnSpc>
            </a:pPr>
            <a:endParaRPr sz="3500" dirty="0">
              <a:latin typeface="Calibri"/>
              <a:cs typeface="Calibri"/>
            </a:endParaRPr>
          </a:p>
          <a:p>
            <a:pPr marL="26034" marR="426084">
              <a:lnSpc>
                <a:spcPct val="114900"/>
              </a:lnSpc>
              <a:spcBef>
                <a:spcPts val="5"/>
              </a:spcBef>
            </a:pPr>
            <a:r>
              <a:rPr lang="en-GB" sz="3100" dirty="0">
                <a:latin typeface="Calibri"/>
                <a:cs typeface="Calibri"/>
              </a:rPr>
              <a:t>Have 2,000+ 16 to 29 year-olds attend, based on attendance from the same type of event held in 2022.</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207186" y="1333500"/>
            <a:ext cx="1931670" cy="965835"/>
          </a:xfrm>
          <a:custGeom>
            <a:avLst/>
            <a:gdLst/>
            <a:ahLst/>
            <a:cxnLst/>
            <a:rect l="l" t="t" r="r" b="b"/>
            <a:pathLst>
              <a:path w="1931670" h="965835">
                <a:moveTo>
                  <a:pt x="1448294" y="965529"/>
                </a:moveTo>
                <a:lnTo>
                  <a:pt x="0" y="965529"/>
                </a:lnTo>
                <a:lnTo>
                  <a:pt x="0" y="0"/>
                </a:lnTo>
                <a:lnTo>
                  <a:pt x="1448295" y="0"/>
                </a:lnTo>
                <a:lnTo>
                  <a:pt x="1931059" y="482764"/>
                </a:lnTo>
                <a:lnTo>
                  <a:pt x="1448294" y="965529"/>
                </a:lnTo>
                <a:close/>
              </a:path>
            </a:pathLst>
          </a:custGeom>
          <a:solidFill>
            <a:srgbClr val="E92838"/>
          </a:solidFill>
        </p:spPr>
        <p:txBody>
          <a:bodyPr wrap="square" lIns="0" tIns="0" rIns="0" bIns="0" rtlCol="0"/>
          <a:lstStyle/>
          <a:p>
            <a:endParaRPr/>
          </a:p>
        </p:txBody>
      </p:sp>
      <p:sp>
        <p:nvSpPr>
          <p:cNvPr id="3" name="object 3"/>
          <p:cNvSpPr txBox="1"/>
          <p:nvPr/>
        </p:nvSpPr>
        <p:spPr>
          <a:xfrm>
            <a:off x="2194486" y="2536176"/>
            <a:ext cx="15627985" cy="1568450"/>
          </a:xfrm>
          <a:prstGeom prst="rect">
            <a:avLst/>
          </a:prstGeom>
        </p:spPr>
        <p:txBody>
          <a:bodyPr vert="horz" wrap="square" lIns="0" tIns="12700" rIns="0" bIns="0" rtlCol="0">
            <a:spAutoFit/>
          </a:bodyPr>
          <a:lstStyle/>
          <a:p>
            <a:pPr marL="12700" marR="5080">
              <a:lnSpc>
                <a:spcPct val="116399"/>
              </a:lnSpc>
              <a:spcBef>
                <a:spcPts val="100"/>
              </a:spcBef>
            </a:pPr>
            <a:r>
              <a:rPr lang="en-GB" sz="2900">
                <a:latin typeface="Calibri"/>
                <a:cs typeface="Calibri"/>
              </a:rPr>
              <a:t>The event—organised by the Regional Ministry for Economic Affairs, Finance and Employment through the Directorate General for European Funds—features information stands for the European Social Fund organisations that manage the European Social Fund for the Generalitat Valenciana.</a:t>
            </a:r>
          </a:p>
        </p:txBody>
      </p:sp>
      <p:sp>
        <p:nvSpPr>
          <p:cNvPr id="4" name="object 4"/>
          <p:cNvSpPr txBox="1"/>
          <p:nvPr/>
        </p:nvSpPr>
        <p:spPr>
          <a:xfrm>
            <a:off x="2194486" y="6650976"/>
            <a:ext cx="15119985" cy="2082800"/>
          </a:xfrm>
          <a:prstGeom prst="rect">
            <a:avLst/>
          </a:prstGeom>
        </p:spPr>
        <p:txBody>
          <a:bodyPr vert="horz" wrap="square" lIns="0" tIns="12700" rIns="0" bIns="0" rtlCol="0">
            <a:spAutoFit/>
          </a:bodyPr>
          <a:lstStyle/>
          <a:p>
            <a:pPr marL="12700" marR="5080">
              <a:lnSpc>
                <a:spcPct val="116399"/>
              </a:lnSpc>
              <a:spcBef>
                <a:spcPts val="100"/>
              </a:spcBef>
            </a:pPr>
            <a:r>
              <a:rPr lang="en-GB" sz="2900" dirty="0">
                <a:latin typeface="Calibri"/>
                <a:cs typeface="Calibri"/>
              </a:rPr>
              <a:t>The auditorium space will feature testimonials, and </a:t>
            </a:r>
            <a:r>
              <a:rPr lang="en-GB" sz="2900" dirty="0" err="1">
                <a:latin typeface="Calibri"/>
                <a:cs typeface="Calibri"/>
              </a:rPr>
              <a:t>LABORA</a:t>
            </a:r>
            <a:r>
              <a:rPr lang="en-GB" sz="2900" dirty="0">
                <a:latin typeface="Calibri"/>
                <a:cs typeface="Calibri"/>
              </a:rPr>
              <a:t> will offer the testimonial of a teacher, Luisa </a:t>
            </a:r>
            <a:r>
              <a:rPr lang="en-GB" sz="2900" dirty="0" err="1">
                <a:latin typeface="Calibri"/>
                <a:cs typeface="Calibri"/>
              </a:rPr>
              <a:t>Albalat</a:t>
            </a:r>
            <a:r>
              <a:rPr lang="en-GB" sz="2900" dirty="0">
                <a:latin typeface="Calibri"/>
                <a:cs typeface="Calibri"/>
              </a:rPr>
              <a:t> </a:t>
            </a:r>
            <a:r>
              <a:rPr lang="en-GB" sz="2900" dirty="0" err="1">
                <a:latin typeface="Calibri"/>
                <a:cs typeface="Calibri"/>
              </a:rPr>
              <a:t>Guillem</a:t>
            </a:r>
            <a:r>
              <a:rPr lang="en-GB" sz="2900" dirty="0">
                <a:latin typeface="Calibri"/>
                <a:cs typeface="Calibri"/>
              </a:rPr>
              <a:t>, and two students from a youth workshop entitled "</a:t>
            </a:r>
            <a:r>
              <a:rPr lang="en-GB" sz="2900" i="1" dirty="0" err="1">
                <a:latin typeface="Calibri"/>
                <a:cs typeface="Calibri"/>
              </a:rPr>
              <a:t>T'AVALEM</a:t>
            </a:r>
            <a:r>
              <a:rPr lang="en-GB" sz="2900" i="1" dirty="0">
                <a:latin typeface="Calibri"/>
                <a:cs typeface="Calibri"/>
              </a:rPr>
              <a:t> </a:t>
            </a:r>
            <a:r>
              <a:rPr lang="en-GB" sz="2900" i="1" dirty="0" err="1">
                <a:latin typeface="Calibri"/>
                <a:cs typeface="Calibri"/>
              </a:rPr>
              <a:t>ALGEMESÍ</a:t>
            </a:r>
            <a:r>
              <a:rPr lang="en-GB" sz="2900" i="1" dirty="0">
                <a:latin typeface="Calibri"/>
                <a:cs typeface="Calibri"/>
              </a:rPr>
              <a:t> </a:t>
            </a:r>
            <a:r>
              <a:rPr lang="en-GB" sz="2900" i="1" dirty="0" err="1">
                <a:latin typeface="Calibri"/>
                <a:cs typeface="Calibri"/>
              </a:rPr>
              <a:t>ACTIU</a:t>
            </a:r>
            <a:r>
              <a:rPr lang="en-GB" sz="2900" i="1" dirty="0">
                <a:latin typeface="Calibri"/>
                <a:cs typeface="Calibri"/>
              </a:rPr>
              <a:t>, VERD I JOVE</a:t>
            </a:r>
            <a:r>
              <a:rPr lang="en-GB" sz="2900" dirty="0">
                <a:latin typeface="Calibri"/>
                <a:cs typeface="Calibri"/>
              </a:rPr>
              <a:t> [SUPPORTING AN ACTIVE, GREEN AND YOUNG </a:t>
            </a:r>
            <a:r>
              <a:rPr lang="en-GB" sz="2900" dirty="0" err="1">
                <a:latin typeface="Calibri"/>
                <a:cs typeface="Calibri"/>
              </a:rPr>
              <a:t>ALGEMESÍ</a:t>
            </a:r>
            <a:r>
              <a:rPr lang="en-GB" sz="2900" dirty="0">
                <a:latin typeface="Calibri"/>
                <a:cs typeface="Calibri"/>
              </a:rPr>
              <a:t>]". The event will conclude with live musical performances, an area for collaborative graffiti and food trucks.</a:t>
            </a:r>
          </a:p>
        </p:txBody>
      </p:sp>
      <p:sp>
        <p:nvSpPr>
          <p:cNvPr id="5" name="object 5"/>
          <p:cNvSpPr/>
          <p:nvPr/>
        </p:nvSpPr>
        <p:spPr>
          <a:xfrm>
            <a:off x="3172716" y="4381500"/>
            <a:ext cx="8156575" cy="2002155"/>
          </a:xfrm>
          <a:custGeom>
            <a:avLst/>
            <a:gdLst/>
            <a:ahLst/>
            <a:cxnLst/>
            <a:rect l="l" t="t" r="r" b="b"/>
            <a:pathLst>
              <a:path w="8156575" h="2002154">
                <a:moveTo>
                  <a:pt x="7670554" y="2001714"/>
                </a:moveTo>
                <a:lnTo>
                  <a:pt x="485774" y="2001714"/>
                </a:lnTo>
                <a:lnTo>
                  <a:pt x="437761" y="1999337"/>
                </a:lnTo>
                <a:lnTo>
                  <a:pt x="390562" y="1992294"/>
                </a:lnTo>
                <a:lnTo>
                  <a:pt x="344494" y="1980717"/>
                </a:lnTo>
                <a:lnTo>
                  <a:pt x="299876" y="1964737"/>
                </a:lnTo>
                <a:lnTo>
                  <a:pt x="257027" y="1944487"/>
                </a:lnTo>
                <a:lnTo>
                  <a:pt x="216266" y="1920098"/>
                </a:lnTo>
                <a:lnTo>
                  <a:pt x="177910" y="1891704"/>
                </a:lnTo>
                <a:lnTo>
                  <a:pt x="142279" y="1859434"/>
                </a:lnTo>
                <a:lnTo>
                  <a:pt x="110010" y="1823803"/>
                </a:lnTo>
                <a:lnTo>
                  <a:pt x="81615" y="1785448"/>
                </a:lnTo>
                <a:lnTo>
                  <a:pt x="57227" y="1744686"/>
                </a:lnTo>
                <a:lnTo>
                  <a:pt x="36977" y="1701838"/>
                </a:lnTo>
                <a:lnTo>
                  <a:pt x="20997" y="1657220"/>
                </a:lnTo>
                <a:lnTo>
                  <a:pt x="9420" y="1611152"/>
                </a:lnTo>
                <a:lnTo>
                  <a:pt x="2376" y="1563952"/>
                </a:lnTo>
                <a:lnTo>
                  <a:pt x="0" y="1515945"/>
                </a:lnTo>
                <a:lnTo>
                  <a:pt x="0" y="485769"/>
                </a:lnTo>
                <a:lnTo>
                  <a:pt x="2376" y="437761"/>
                </a:lnTo>
                <a:lnTo>
                  <a:pt x="9420" y="390562"/>
                </a:lnTo>
                <a:lnTo>
                  <a:pt x="20997" y="344494"/>
                </a:lnTo>
                <a:lnTo>
                  <a:pt x="36977" y="299876"/>
                </a:lnTo>
                <a:lnTo>
                  <a:pt x="57227" y="257027"/>
                </a:lnTo>
                <a:lnTo>
                  <a:pt x="81615" y="216266"/>
                </a:lnTo>
                <a:lnTo>
                  <a:pt x="110010" y="177911"/>
                </a:lnTo>
                <a:lnTo>
                  <a:pt x="142279" y="142279"/>
                </a:lnTo>
                <a:lnTo>
                  <a:pt x="177910" y="110010"/>
                </a:lnTo>
                <a:lnTo>
                  <a:pt x="216266" y="81615"/>
                </a:lnTo>
                <a:lnTo>
                  <a:pt x="257027" y="57227"/>
                </a:lnTo>
                <a:lnTo>
                  <a:pt x="299876" y="36977"/>
                </a:lnTo>
                <a:lnTo>
                  <a:pt x="344494" y="20997"/>
                </a:lnTo>
                <a:lnTo>
                  <a:pt x="390562" y="9420"/>
                </a:lnTo>
                <a:lnTo>
                  <a:pt x="437761" y="2376"/>
                </a:lnTo>
                <a:lnTo>
                  <a:pt x="485771" y="0"/>
                </a:lnTo>
                <a:lnTo>
                  <a:pt x="7670557" y="0"/>
                </a:lnTo>
                <a:lnTo>
                  <a:pt x="7718567" y="2376"/>
                </a:lnTo>
                <a:lnTo>
                  <a:pt x="7765766" y="9420"/>
                </a:lnTo>
                <a:lnTo>
                  <a:pt x="7811834" y="20997"/>
                </a:lnTo>
                <a:lnTo>
                  <a:pt x="7856452" y="36977"/>
                </a:lnTo>
                <a:lnTo>
                  <a:pt x="7899301" y="57227"/>
                </a:lnTo>
                <a:lnTo>
                  <a:pt x="7940062" y="81615"/>
                </a:lnTo>
                <a:lnTo>
                  <a:pt x="7978418" y="110010"/>
                </a:lnTo>
                <a:lnTo>
                  <a:pt x="8014049" y="142279"/>
                </a:lnTo>
                <a:lnTo>
                  <a:pt x="8046318" y="177911"/>
                </a:lnTo>
                <a:lnTo>
                  <a:pt x="8074713" y="216266"/>
                </a:lnTo>
                <a:lnTo>
                  <a:pt x="8099101" y="257027"/>
                </a:lnTo>
                <a:lnTo>
                  <a:pt x="8119352" y="299876"/>
                </a:lnTo>
                <a:lnTo>
                  <a:pt x="8135331" y="344494"/>
                </a:lnTo>
                <a:lnTo>
                  <a:pt x="8146909" y="390562"/>
                </a:lnTo>
                <a:lnTo>
                  <a:pt x="8153952" y="437761"/>
                </a:lnTo>
                <a:lnTo>
                  <a:pt x="8156329" y="485769"/>
                </a:lnTo>
                <a:lnTo>
                  <a:pt x="8156329" y="1515945"/>
                </a:lnTo>
                <a:lnTo>
                  <a:pt x="8153952" y="1563952"/>
                </a:lnTo>
                <a:lnTo>
                  <a:pt x="8146909" y="1611152"/>
                </a:lnTo>
                <a:lnTo>
                  <a:pt x="8135331" y="1657220"/>
                </a:lnTo>
                <a:lnTo>
                  <a:pt x="8119352" y="1701838"/>
                </a:lnTo>
                <a:lnTo>
                  <a:pt x="8099101" y="1744686"/>
                </a:lnTo>
                <a:lnTo>
                  <a:pt x="8074713" y="1785448"/>
                </a:lnTo>
                <a:lnTo>
                  <a:pt x="8046318" y="1823803"/>
                </a:lnTo>
                <a:lnTo>
                  <a:pt x="8014049" y="1859434"/>
                </a:lnTo>
                <a:lnTo>
                  <a:pt x="7978418" y="1891704"/>
                </a:lnTo>
                <a:lnTo>
                  <a:pt x="7940062" y="1920098"/>
                </a:lnTo>
                <a:lnTo>
                  <a:pt x="7899301" y="1944487"/>
                </a:lnTo>
                <a:lnTo>
                  <a:pt x="7856452" y="1964737"/>
                </a:lnTo>
                <a:lnTo>
                  <a:pt x="7811834" y="1980717"/>
                </a:lnTo>
                <a:lnTo>
                  <a:pt x="7765766" y="1992294"/>
                </a:lnTo>
                <a:lnTo>
                  <a:pt x="7718567" y="1999337"/>
                </a:lnTo>
                <a:lnTo>
                  <a:pt x="7670554" y="2001714"/>
                </a:lnTo>
                <a:close/>
              </a:path>
            </a:pathLst>
          </a:custGeom>
          <a:solidFill>
            <a:srgbClr val="E92838"/>
          </a:solidFill>
        </p:spPr>
        <p:txBody>
          <a:bodyPr wrap="square" lIns="0" tIns="0" rIns="0" bIns="0" rtlCol="0"/>
          <a:lstStyle/>
          <a:p>
            <a:endParaRPr dirty="0"/>
          </a:p>
        </p:txBody>
      </p:sp>
      <p:sp>
        <p:nvSpPr>
          <p:cNvPr id="6" name="object 6"/>
          <p:cNvSpPr txBox="1"/>
          <p:nvPr/>
        </p:nvSpPr>
        <p:spPr>
          <a:xfrm>
            <a:off x="14520397" y="363132"/>
            <a:ext cx="3054985" cy="401955"/>
          </a:xfrm>
          <a:prstGeom prst="rect">
            <a:avLst/>
          </a:prstGeom>
        </p:spPr>
        <p:txBody>
          <a:bodyPr vert="horz" wrap="square" lIns="0" tIns="15240" rIns="0" bIns="0" rtlCol="0">
            <a:spAutoFit/>
          </a:bodyPr>
          <a:lstStyle/>
          <a:p>
            <a:pPr marL="12700">
              <a:lnSpc>
                <a:spcPct val="100000"/>
              </a:lnSpc>
              <a:spcBef>
                <a:spcPts val="120"/>
              </a:spcBef>
            </a:pPr>
            <a:r>
              <a:rPr lang="en-GB" sz="2450" b="1">
                <a:latin typeface="Gill Sans MT"/>
                <a:cs typeface="Gill Sans MT"/>
              </a:rPr>
              <a:t>GOOD PRACTICES 04</a:t>
            </a:r>
          </a:p>
        </p:txBody>
      </p:sp>
      <p:sp>
        <p:nvSpPr>
          <p:cNvPr id="7" name="object 7"/>
          <p:cNvSpPr txBox="1">
            <a:spLocks noGrp="1"/>
          </p:cNvSpPr>
          <p:nvPr>
            <p:ph type="title"/>
          </p:nvPr>
        </p:nvSpPr>
        <p:spPr>
          <a:xfrm>
            <a:off x="4372470" y="1399420"/>
            <a:ext cx="6562090" cy="756285"/>
          </a:xfrm>
          <a:prstGeom prst="rect">
            <a:avLst/>
          </a:prstGeom>
        </p:spPr>
        <p:txBody>
          <a:bodyPr vert="horz" wrap="square" lIns="0" tIns="12065" rIns="0" bIns="0" rtlCol="0">
            <a:spAutoFit/>
          </a:bodyPr>
          <a:lstStyle/>
          <a:p>
            <a:pPr marL="12700">
              <a:lnSpc>
                <a:spcPct val="100000"/>
              </a:lnSpc>
              <a:spcBef>
                <a:spcPts val="95"/>
              </a:spcBef>
            </a:pPr>
            <a:r>
              <a:rPr lang="en-GB"/>
              <a:t>OUR ROLE</a:t>
            </a:r>
          </a:p>
        </p:txBody>
      </p:sp>
      <p:sp>
        <p:nvSpPr>
          <p:cNvPr id="8" name="object 8"/>
          <p:cNvSpPr/>
          <p:nvPr/>
        </p:nvSpPr>
        <p:spPr>
          <a:xfrm>
            <a:off x="11898921" y="4412057"/>
            <a:ext cx="5108575" cy="2002155"/>
          </a:xfrm>
          <a:custGeom>
            <a:avLst/>
            <a:gdLst/>
            <a:ahLst/>
            <a:cxnLst/>
            <a:rect l="l" t="t" r="r" b="b"/>
            <a:pathLst>
              <a:path w="5108575" h="2002154">
                <a:moveTo>
                  <a:pt x="4622555" y="2001715"/>
                </a:moveTo>
                <a:lnTo>
                  <a:pt x="485774" y="2001715"/>
                </a:lnTo>
                <a:lnTo>
                  <a:pt x="437761" y="1999338"/>
                </a:lnTo>
                <a:lnTo>
                  <a:pt x="390561" y="1992294"/>
                </a:lnTo>
                <a:lnTo>
                  <a:pt x="344493" y="1980717"/>
                </a:lnTo>
                <a:lnTo>
                  <a:pt x="299876" y="1964737"/>
                </a:lnTo>
                <a:lnTo>
                  <a:pt x="257027" y="1944487"/>
                </a:lnTo>
                <a:lnTo>
                  <a:pt x="216266" y="1920099"/>
                </a:lnTo>
                <a:lnTo>
                  <a:pt x="177910" y="1891704"/>
                </a:lnTo>
                <a:lnTo>
                  <a:pt x="142279" y="1859434"/>
                </a:lnTo>
                <a:lnTo>
                  <a:pt x="110010" y="1823803"/>
                </a:lnTo>
                <a:lnTo>
                  <a:pt x="81615" y="1785448"/>
                </a:lnTo>
                <a:lnTo>
                  <a:pt x="57226" y="1744687"/>
                </a:lnTo>
                <a:lnTo>
                  <a:pt x="36976" y="1701838"/>
                </a:lnTo>
                <a:lnTo>
                  <a:pt x="20997" y="1657220"/>
                </a:lnTo>
                <a:lnTo>
                  <a:pt x="9419" y="1611152"/>
                </a:lnTo>
                <a:lnTo>
                  <a:pt x="2376" y="1563953"/>
                </a:lnTo>
                <a:lnTo>
                  <a:pt x="0" y="1515954"/>
                </a:lnTo>
                <a:lnTo>
                  <a:pt x="0" y="485761"/>
                </a:lnTo>
                <a:lnTo>
                  <a:pt x="2376" y="437762"/>
                </a:lnTo>
                <a:lnTo>
                  <a:pt x="9419" y="390562"/>
                </a:lnTo>
                <a:lnTo>
                  <a:pt x="20997" y="344494"/>
                </a:lnTo>
                <a:lnTo>
                  <a:pt x="36976" y="299876"/>
                </a:lnTo>
                <a:lnTo>
                  <a:pt x="57226" y="257028"/>
                </a:lnTo>
                <a:lnTo>
                  <a:pt x="81615" y="216266"/>
                </a:lnTo>
                <a:lnTo>
                  <a:pt x="110010" y="177911"/>
                </a:lnTo>
                <a:lnTo>
                  <a:pt x="142279" y="142280"/>
                </a:lnTo>
                <a:lnTo>
                  <a:pt x="177910" y="110010"/>
                </a:lnTo>
                <a:lnTo>
                  <a:pt x="216266" y="81615"/>
                </a:lnTo>
                <a:lnTo>
                  <a:pt x="257027" y="57227"/>
                </a:lnTo>
                <a:lnTo>
                  <a:pt x="299876" y="36977"/>
                </a:lnTo>
                <a:lnTo>
                  <a:pt x="344493" y="20997"/>
                </a:lnTo>
                <a:lnTo>
                  <a:pt x="390561" y="9420"/>
                </a:lnTo>
                <a:lnTo>
                  <a:pt x="437761" y="2377"/>
                </a:lnTo>
                <a:lnTo>
                  <a:pt x="485774" y="0"/>
                </a:lnTo>
                <a:lnTo>
                  <a:pt x="4622555" y="0"/>
                </a:lnTo>
                <a:lnTo>
                  <a:pt x="4670567" y="2377"/>
                </a:lnTo>
                <a:lnTo>
                  <a:pt x="4717767" y="9420"/>
                </a:lnTo>
                <a:lnTo>
                  <a:pt x="4763835" y="20997"/>
                </a:lnTo>
                <a:lnTo>
                  <a:pt x="4808453" y="36977"/>
                </a:lnTo>
                <a:lnTo>
                  <a:pt x="4851301" y="57227"/>
                </a:lnTo>
                <a:lnTo>
                  <a:pt x="4892063" y="81615"/>
                </a:lnTo>
                <a:lnTo>
                  <a:pt x="4930418" y="110010"/>
                </a:lnTo>
                <a:lnTo>
                  <a:pt x="4966048" y="142280"/>
                </a:lnTo>
                <a:lnTo>
                  <a:pt x="4998318" y="177911"/>
                </a:lnTo>
                <a:lnTo>
                  <a:pt x="5026713" y="216266"/>
                </a:lnTo>
                <a:lnTo>
                  <a:pt x="5051102" y="257028"/>
                </a:lnTo>
                <a:lnTo>
                  <a:pt x="5071352" y="299876"/>
                </a:lnTo>
                <a:lnTo>
                  <a:pt x="5087332" y="344494"/>
                </a:lnTo>
                <a:lnTo>
                  <a:pt x="5098909" y="390562"/>
                </a:lnTo>
                <a:lnTo>
                  <a:pt x="5105953" y="437762"/>
                </a:lnTo>
                <a:lnTo>
                  <a:pt x="5108329" y="485761"/>
                </a:lnTo>
                <a:lnTo>
                  <a:pt x="5108329" y="1515954"/>
                </a:lnTo>
                <a:lnTo>
                  <a:pt x="5105953" y="1563953"/>
                </a:lnTo>
                <a:lnTo>
                  <a:pt x="5098909" y="1611152"/>
                </a:lnTo>
                <a:lnTo>
                  <a:pt x="5087332" y="1657220"/>
                </a:lnTo>
                <a:lnTo>
                  <a:pt x="5071352" y="1701838"/>
                </a:lnTo>
                <a:lnTo>
                  <a:pt x="5051102" y="1744687"/>
                </a:lnTo>
                <a:lnTo>
                  <a:pt x="5026713" y="1785448"/>
                </a:lnTo>
                <a:lnTo>
                  <a:pt x="4998318" y="1823803"/>
                </a:lnTo>
                <a:lnTo>
                  <a:pt x="4966048" y="1859434"/>
                </a:lnTo>
                <a:lnTo>
                  <a:pt x="4930418" y="1891704"/>
                </a:lnTo>
                <a:lnTo>
                  <a:pt x="4892063" y="1920099"/>
                </a:lnTo>
                <a:lnTo>
                  <a:pt x="4851301" y="1944487"/>
                </a:lnTo>
                <a:lnTo>
                  <a:pt x="4808453" y="1964737"/>
                </a:lnTo>
                <a:lnTo>
                  <a:pt x="4763835" y="1980717"/>
                </a:lnTo>
                <a:lnTo>
                  <a:pt x="4717767" y="1992294"/>
                </a:lnTo>
                <a:lnTo>
                  <a:pt x="4670567" y="1999338"/>
                </a:lnTo>
                <a:lnTo>
                  <a:pt x="4622555" y="2001715"/>
                </a:lnTo>
                <a:close/>
              </a:path>
            </a:pathLst>
          </a:custGeom>
          <a:solidFill>
            <a:srgbClr val="E92838"/>
          </a:solidFill>
        </p:spPr>
        <p:txBody>
          <a:bodyPr wrap="square" lIns="0" tIns="0" rIns="0" bIns="0" rtlCol="0"/>
          <a:lstStyle/>
          <a:p>
            <a:endParaRPr/>
          </a:p>
        </p:txBody>
      </p:sp>
      <p:sp>
        <p:nvSpPr>
          <p:cNvPr id="9" name="object 9"/>
          <p:cNvSpPr txBox="1"/>
          <p:nvPr/>
        </p:nvSpPr>
        <p:spPr>
          <a:xfrm>
            <a:off x="12799707" y="4624879"/>
            <a:ext cx="3520440" cy="1511300"/>
          </a:xfrm>
          <a:prstGeom prst="rect">
            <a:avLst/>
          </a:prstGeom>
        </p:spPr>
        <p:txBody>
          <a:bodyPr vert="horz" wrap="square" lIns="0" tIns="12700" rIns="0" bIns="0" rtlCol="0">
            <a:spAutoFit/>
          </a:bodyPr>
          <a:lstStyle/>
          <a:p>
            <a:pPr marL="12700" marR="5080" algn="ctr">
              <a:lnSpc>
                <a:spcPct val="116100"/>
              </a:lnSpc>
              <a:spcBef>
                <a:spcPts val="100"/>
              </a:spcBef>
            </a:pPr>
            <a:r>
              <a:rPr lang="en-GB" sz="2100" dirty="0">
                <a:solidFill>
                  <a:srgbClr val="FBFBFA"/>
                </a:solidFill>
                <a:latin typeface="Calibri"/>
                <a:cs typeface="Calibri"/>
              </a:rPr>
              <a:t>The </a:t>
            </a:r>
            <a:r>
              <a:rPr lang="en-GB" sz="2100" dirty="0" err="1">
                <a:solidFill>
                  <a:srgbClr val="FBFBFA"/>
                </a:solidFill>
                <a:latin typeface="Calibri"/>
                <a:cs typeface="Calibri"/>
              </a:rPr>
              <a:t>Eures</a:t>
            </a:r>
            <a:r>
              <a:rPr lang="en-GB" sz="2100" dirty="0">
                <a:solidFill>
                  <a:srgbClr val="FBFBFA"/>
                </a:solidFill>
                <a:latin typeface="Calibri"/>
                <a:cs typeface="Calibri"/>
              </a:rPr>
              <a:t> network will also have a stand, which will focus on a business card dynamic.</a:t>
            </a:r>
          </a:p>
        </p:txBody>
      </p:sp>
      <p:sp>
        <p:nvSpPr>
          <p:cNvPr id="10" name="object 10"/>
          <p:cNvSpPr txBox="1"/>
          <p:nvPr/>
        </p:nvSpPr>
        <p:spPr>
          <a:xfrm>
            <a:off x="3455954" y="4560871"/>
            <a:ext cx="7462520" cy="324485"/>
          </a:xfrm>
          <a:prstGeom prst="rect">
            <a:avLst/>
          </a:prstGeom>
        </p:spPr>
        <p:txBody>
          <a:bodyPr vert="horz" wrap="square" lIns="0" tIns="13335" rIns="0" bIns="0" rtlCol="0">
            <a:spAutoFit/>
          </a:bodyPr>
          <a:lstStyle/>
          <a:p>
            <a:pPr marL="12700">
              <a:lnSpc>
                <a:spcPct val="100000"/>
              </a:lnSpc>
              <a:spcBef>
                <a:spcPts val="105"/>
              </a:spcBef>
            </a:pPr>
            <a:r>
              <a:rPr lang="en-GB" sz="1950" b="1" dirty="0" err="1">
                <a:solidFill>
                  <a:srgbClr val="FBFBFA"/>
                </a:solidFill>
                <a:latin typeface="Trebuchet MS"/>
                <a:cs typeface="Trebuchet MS"/>
              </a:rPr>
              <a:t>LABORA</a:t>
            </a:r>
            <a:r>
              <a:rPr lang="en-GB" sz="1950" dirty="0">
                <a:solidFill>
                  <a:srgbClr val="FBFBFA"/>
                </a:solidFill>
                <a:latin typeface="Lucida Sans"/>
                <a:cs typeface="Lucida Sans"/>
              </a:rPr>
              <a:t>, the Valencian Employment and Training Service, will take part</a:t>
            </a:r>
          </a:p>
        </p:txBody>
      </p:sp>
      <p:sp>
        <p:nvSpPr>
          <p:cNvPr id="11" name="object 11"/>
          <p:cNvSpPr txBox="1"/>
          <p:nvPr/>
        </p:nvSpPr>
        <p:spPr>
          <a:xfrm>
            <a:off x="4651031" y="4859124"/>
            <a:ext cx="7247890" cy="324485"/>
          </a:xfrm>
          <a:prstGeom prst="rect">
            <a:avLst/>
          </a:prstGeom>
        </p:spPr>
        <p:txBody>
          <a:bodyPr vert="horz" wrap="square" lIns="0" tIns="13335" rIns="0" bIns="0" rtlCol="0">
            <a:spAutoFit/>
          </a:bodyPr>
          <a:lstStyle/>
          <a:p>
            <a:pPr marL="12700">
              <a:lnSpc>
                <a:spcPct val="100000"/>
              </a:lnSpc>
              <a:spcBef>
                <a:spcPts val="105"/>
              </a:spcBef>
            </a:pPr>
            <a:r>
              <a:rPr lang="en-GB" sz="1950" dirty="0">
                <a:solidFill>
                  <a:srgbClr val="FBFBFA"/>
                </a:solidFill>
                <a:latin typeface="Lucida Sans"/>
                <a:cs typeface="Lucida Sans"/>
              </a:rPr>
              <a:t>with its own stand. </a:t>
            </a:r>
            <a:r>
              <a:rPr lang="en-GB" sz="1950" dirty="0" err="1">
                <a:solidFill>
                  <a:srgbClr val="FBFBFA"/>
                </a:solidFill>
                <a:latin typeface="Lucida Sans"/>
                <a:cs typeface="Lucida Sans"/>
              </a:rPr>
              <a:t>LABORA</a:t>
            </a:r>
            <a:r>
              <a:rPr lang="en-GB" sz="1950" dirty="0">
                <a:solidFill>
                  <a:srgbClr val="FBFBFA"/>
                </a:solidFill>
                <a:latin typeface="Lucida Sans"/>
                <a:cs typeface="Lucida Sans"/>
              </a:rPr>
              <a:t> staff will inform visitors</a:t>
            </a:r>
          </a:p>
        </p:txBody>
      </p:sp>
      <p:sp>
        <p:nvSpPr>
          <p:cNvPr id="12" name="object 12"/>
          <p:cNvSpPr txBox="1"/>
          <p:nvPr/>
        </p:nvSpPr>
        <p:spPr>
          <a:xfrm>
            <a:off x="3472180" y="5143500"/>
            <a:ext cx="7424420" cy="324485"/>
          </a:xfrm>
          <a:prstGeom prst="rect">
            <a:avLst/>
          </a:prstGeom>
        </p:spPr>
        <p:txBody>
          <a:bodyPr vert="horz" wrap="square" lIns="0" tIns="13335" rIns="0" bIns="0" rtlCol="0">
            <a:spAutoFit/>
          </a:bodyPr>
          <a:lstStyle/>
          <a:p>
            <a:pPr marL="12700">
              <a:lnSpc>
                <a:spcPct val="100000"/>
              </a:lnSpc>
              <a:spcBef>
                <a:spcPts val="105"/>
              </a:spcBef>
            </a:pPr>
            <a:r>
              <a:rPr lang="en-GB" sz="1950" dirty="0">
                <a:solidFill>
                  <a:srgbClr val="FBFBFA"/>
                </a:solidFill>
                <a:latin typeface="Lucida Sans"/>
                <a:cs typeface="Lucida Sans"/>
              </a:rPr>
              <a:t>about available opportunities. The stand will use a partnered</a:t>
            </a:r>
          </a:p>
        </p:txBody>
      </p:sp>
      <p:sp>
        <p:nvSpPr>
          <p:cNvPr id="13" name="object 13"/>
          <p:cNvSpPr txBox="1"/>
          <p:nvPr/>
        </p:nvSpPr>
        <p:spPr>
          <a:xfrm>
            <a:off x="3482229" y="5448300"/>
            <a:ext cx="6983095" cy="313547"/>
          </a:xfrm>
          <a:prstGeom prst="rect">
            <a:avLst/>
          </a:prstGeom>
        </p:spPr>
        <p:txBody>
          <a:bodyPr vert="horz" wrap="square" lIns="0" tIns="13335" rIns="0" bIns="0" rtlCol="0">
            <a:spAutoFit/>
          </a:bodyPr>
          <a:lstStyle/>
          <a:p>
            <a:pPr marL="12700">
              <a:spcBef>
                <a:spcPts val="105"/>
              </a:spcBef>
            </a:pPr>
            <a:r>
              <a:rPr lang="en-GB" sz="1950" dirty="0">
                <a:solidFill>
                  <a:srgbClr val="FBFBFA"/>
                </a:solidFill>
                <a:latin typeface="Lucida Sans"/>
                <a:cs typeface="Lucida Sans"/>
              </a:rPr>
              <a:t>dynamic in order to experiment with teamwork.</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4520397" y="363132"/>
            <a:ext cx="3054985" cy="401955"/>
          </a:xfrm>
          <a:prstGeom prst="rect">
            <a:avLst/>
          </a:prstGeom>
        </p:spPr>
        <p:txBody>
          <a:bodyPr vert="horz" wrap="square" lIns="0" tIns="15240" rIns="0" bIns="0" rtlCol="0">
            <a:spAutoFit/>
          </a:bodyPr>
          <a:lstStyle/>
          <a:p>
            <a:pPr marL="12700">
              <a:lnSpc>
                <a:spcPct val="100000"/>
              </a:lnSpc>
              <a:spcBef>
                <a:spcPts val="120"/>
              </a:spcBef>
            </a:pPr>
            <a:r>
              <a:rPr lang="en-GB" sz="2450" b="1">
                <a:latin typeface="Gill Sans MT"/>
                <a:cs typeface="Gill Sans MT"/>
              </a:rPr>
              <a:t>GOOD PRACTICES 06</a:t>
            </a:r>
          </a:p>
        </p:txBody>
      </p:sp>
      <p:sp>
        <p:nvSpPr>
          <p:cNvPr id="3" name="object 3"/>
          <p:cNvSpPr txBox="1"/>
          <p:nvPr/>
        </p:nvSpPr>
        <p:spPr>
          <a:xfrm>
            <a:off x="4572000" y="1409700"/>
            <a:ext cx="6932684" cy="756285"/>
          </a:xfrm>
          <a:prstGeom prst="rect">
            <a:avLst/>
          </a:prstGeom>
        </p:spPr>
        <p:txBody>
          <a:bodyPr vert="horz" wrap="square" lIns="0" tIns="12065" rIns="0" bIns="0" rtlCol="0">
            <a:spAutoFit/>
          </a:bodyPr>
          <a:lstStyle/>
          <a:p>
            <a:pPr marL="12700">
              <a:lnSpc>
                <a:spcPct val="100000"/>
              </a:lnSpc>
              <a:spcBef>
                <a:spcPts val="95"/>
              </a:spcBef>
            </a:pPr>
            <a:r>
              <a:rPr lang="en-GB" sz="4800" b="1" dirty="0">
                <a:latin typeface="Gill Sans MT"/>
                <a:cs typeface="Gill Sans MT"/>
              </a:rPr>
              <a:t>PROMOTION</a:t>
            </a:r>
          </a:p>
        </p:txBody>
      </p:sp>
      <p:sp>
        <p:nvSpPr>
          <p:cNvPr id="4" name="object 4"/>
          <p:cNvSpPr txBox="1"/>
          <p:nvPr/>
        </p:nvSpPr>
        <p:spPr>
          <a:xfrm>
            <a:off x="3124200" y="2476500"/>
            <a:ext cx="14630400" cy="664845"/>
          </a:xfrm>
          <a:prstGeom prst="rect">
            <a:avLst/>
          </a:prstGeom>
        </p:spPr>
        <p:txBody>
          <a:bodyPr vert="horz" wrap="square" lIns="0" tIns="12065" rIns="0" bIns="0" rtlCol="0">
            <a:spAutoFit/>
          </a:bodyPr>
          <a:lstStyle/>
          <a:p>
            <a:pPr marL="12700">
              <a:lnSpc>
                <a:spcPct val="100000"/>
              </a:lnSpc>
              <a:spcBef>
                <a:spcPts val="95"/>
              </a:spcBef>
            </a:pPr>
            <a:r>
              <a:rPr lang="en-GB" sz="4200" b="1" dirty="0">
                <a:solidFill>
                  <a:srgbClr val="E92838"/>
                </a:solidFill>
                <a:latin typeface="Gill Sans MT"/>
                <a:cs typeface="Gill Sans MT"/>
              </a:rPr>
              <a:t>SOCIAL MEDIA - PRESS - WEBSITE - NEWSLETTER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7139097" y="2589391"/>
            <a:ext cx="3525520" cy="7698105"/>
          </a:xfrm>
          <a:custGeom>
            <a:avLst/>
            <a:gdLst/>
            <a:ahLst/>
            <a:cxnLst/>
            <a:rect l="l" t="t" r="r" b="b"/>
            <a:pathLst>
              <a:path w="3525520" h="7698105">
                <a:moveTo>
                  <a:pt x="3524925" y="1762462"/>
                </a:moveTo>
                <a:lnTo>
                  <a:pt x="3524925" y="7697557"/>
                </a:lnTo>
                <a:lnTo>
                  <a:pt x="0" y="7697557"/>
                </a:lnTo>
                <a:lnTo>
                  <a:pt x="0" y="1762462"/>
                </a:lnTo>
                <a:lnTo>
                  <a:pt x="1762462" y="0"/>
                </a:lnTo>
                <a:lnTo>
                  <a:pt x="3524925" y="1762462"/>
                </a:lnTo>
                <a:close/>
              </a:path>
            </a:pathLst>
          </a:custGeom>
          <a:solidFill>
            <a:srgbClr val="E92838"/>
          </a:solidFill>
        </p:spPr>
        <p:txBody>
          <a:bodyPr wrap="square" lIns="0" tIns="0" rIns="0" bIns="0" rtlCol="0"/>
          <a:lstStyle/>
          <a:p>
            <a:endParaRPr/>
          </a:p>
        </p:txBody>
      </p:sp>
      <p:sp>
        <p:nvSpPr>
          <p:cNvPr id="3" name="object 3"/>
          <p:cNvSpPr txBox="1">
            <a:spLocks noGrp="1"/>
          </p:cNvSpPr>
          <p:nvPr>
            <p:ph type="title"/>
          </p:nvPr>
        </p:nvSpPr>
        <p:spPr>
          <a:xfrm>
            <a:off x="7261287" y="5829300"/>
            <a:ext cx="3281139" cy="1971052"/>
          </a:xfrm>
          <a:prstGeom prst="rect">
            <a:avLst/>
          </a:prstGeom>
        </p:spPr>
        <p:txBody>
          <a:bodyPr vert="horz" wrap="square" lIns="0" tIns="16510" rIns="0" bIns="0" rtlCol="0">
            <a:spAutoFit/>
          </a:bodyPr>
          <a:lstStyle/>
          <a:p>
            <a:pPr marL="12700" algn="ctr">
              <a:lnSpc>
                <a:spcPct val="100000"/>
              </a:lnSpc>
              <a:spcBef>
                <a:spcPts val="130"/>
              </a:spcBef>
            </a:pPr>
            <a:r>
              <a:rPr lang="en-GB" sz="6350" dirty="0">
                <a:solidFill>
                  <a:srgbClr val="FBFBFA"/>
                </a:solidFill>
              </a:rPr>
              <a:t>THANK YOU</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TotalTime>
  <Words>318</Words>
  <Application>Microsoft Office PowerPoint</Application>
  <PresentationFormat>Custom</PresentationFormat>
  <Paragraphs>32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Calibri</vt:lpstr>
      <vt:lpstr>Gill Sans MT</vt:lpstr>
      <vt:lpstr>Lucida Sans</vt:lpstr>
      <vt:lpstr>Trebuchet MS</vt:lpstr>
      <vt:lpstr>Office Theme</vt:lpstr>
      <vt:lpstr>GOOD PRACTICES</vt:lpstr>
      <vt:lpstr>EVENT IN PLAÇA EUROPA: CELEBRATING THE EUROPEAN YEAR OF SKILLS</vt:lpstr>
      <vt:lpstr>PURPOSE</vt:lpstr>
      <vt:lpstr>OUR ROLE</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prueba</dc:title>
  <dc:creator>Comunicación Labora</dc:creator>
  <cp:keywords>DAFuf9uBJAI,BACl4q65n34</cp:keywords>
  <cp:lastModifiedBy>Author</cp:lastModifiedBy>
  <cp:revision>1</cp:revision>
  <dcterms:created xsi:type="dcterms:W3CDTF">2023-10-02T04:53:11Z</dcterms:created>
  <dcterms:modified xsi:type="dcterms:W3CDTF">2023-10-03T11:28:58Z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2023-09-15T00:00:00Z</vt:filetime>
  </property>
  <property fmtid="{D5CDD505-2E9C-101B-9397-08002B2CF9AE}" pid="3" name="Creator">
    <vt:lpwstr>Canva</vt:lpwstr>
  </property>
  <property fmtid="{D5CDD505-2E9C-101B-9397-08002B2CF9AE}" pid="4" name="LastSaved">
    <vt:filetime>2023-10-02T00:00:00Z</vt:filetime>
  </property>
</Properties>
</file>